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CCDB-371F-4180-8E7A-768170469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44FF4-8BBD-4CF7-B4BA-8C5FEFA03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F09AD-A3D4-4565-B286-6B1F8F5D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778ED-E3D7-40C6-BE8E-D635D78E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20BEF-89E3-403B-8CF6-20626206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1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1341-AD71-4722-9D77-51CBE54E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E342B-7840-4083-8637-DA950AE7F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B1B0D-1561-45B6-A495-3B422C22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8F364-F6A8-48A2-B698-1C13540B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A3471-335E-43E8-BCBD-C40741E4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21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C4561-7DE8-4A2E-A1D3-A867BFA3D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AF2DF-09EC-4968-A458-F96B83CFA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9BA6-9C0C-43DE-AD3A-1F316241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8C92F-ED85-498D-B5DE-C5C73E03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89CE2-A090-49C1-A190-D0D7DF0B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2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559E-DF04-4C24-A3E3-6305699E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81ACB-F4A8-4132-9A1F-7FF874FF2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80B3-7EAD-470B-B17A-7833EE49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871-EE93-4D1A-9AB1-5456263C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58480-3D95-4580-ADD6-09F15C42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43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F668-B675-473B-9874-CDAE16A2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0B4DC-E07B-4332-BA34-240C1797A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3C34A-ECB8-450F-8E66-E6685F684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1483C-348D-43AA-8274-8F41BC99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56041-87CE-4A3A-BC4A-B8EDF239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2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E97F-4AD4-43AA-BFB2-4EEA4A61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CC141-3C31-4477-9C75-56808E4AE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8D9E9-EC99-419B-98D3-D9E4D8BC0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2AA7D-D707-4EA9-9ED8-8D1294212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865D1-FEFB-49A4-B5D6-5F320E74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219A1-3BCE-4502-92AF-E027ADE0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82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A56D-3670-453C-87C7-734564B2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F9A5B-741A-4758-9C29-1A0B89F28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0A136-AFD1-4C37-A4D0-CEEFE5F06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BE8FF-E914-4DBA-A5A7-CD5675E09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2D3D1-2139-43F7-93AD-396C0FA51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FB6FAB-7DED-47B7-89E3-69EAFFB8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64A3E-7804-4DB2-9F16-549BEF35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CC486-1606-46E0-ABC5-0A8A8B79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00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109D2-00A6-4A21-8552-732AE294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88743-F4AA-48F2-A0F6-6398DDEB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35F44-FA1B-4075-B851-68CA243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9091D-3E86-4697-9B1A-CA073473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20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57623-8BE2-4A29-8FF7-11F940C7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DF9E6-01F2-40D2-BA3B-CD6B2F4D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C42C0-ADD6-4E1A-B890-4E6B21DF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3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A4EF-795C-4549-AAD3-AC0EEFA1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23067-6DA4-4890-BE2D-CBADE60C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6D74B-A10D-46F5-8AD8-EE670B8CE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023C9-8F5F-4E99-94B3-EC68FB92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02C61-28C0-4686-A117-4FBF8AE0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FE2D2-E8BF-4F2D-8244-A0B1D86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97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29BC-56AB-4BF5-BF6F-C882B8C6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F22B2-9EF6-4C52-83D3-439C4AC13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18FD0-55AA-46CA-865C-33F039EE2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7250F-DD89-482B-9EE1-979624DE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A5AAC-D6D9-4212-9C12-824D3ED4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734C5-03D5-4304-8E33-E2647C67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65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21104-6F82-4FEB-A3D4-466541E5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675D4-DC83-4C83-A7C2-00DDD664E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9A5A9-ADAB-4698-9E1D-73F779A1F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8ECE1-5CD2-40C4-89BB-06C363A18CB1}" type="datetimeFigureOut">
              <a:rPr lang="fr-FR" smtClean="0"/>
              <a:t>11/01/2018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4EB33-BE51-472C-98BF-073377114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C9FF-826E-4E55-9CD4-C65B2C6FE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4826-8AEA-4161-BB9F-B24D0AC324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35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microsoft.com/office/2007/relationships/hdphoto" Target="../media/hdphoto6.wdp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FDF20D5-A9AE-4F68-A63D-7784506F8B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>
          <a:xfrm>
            <a:off x="144809" y="1858543"/>
            <a:ext cx="3269643" cy="2744721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390FB04-8E86-4090-8BB3-CF774EA19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63" y="248401"/>
            <a:ext cx="2031956" cy="706104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BDC805-DB09-4851-83E0-8BB0BCB83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>
          <a:xfrm>
            <a:off x="-169772" y="2137975"/>
            <a:ext cx="2838543" cy="23828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DADE2-E28C-484B-915B-243DFFE98EC7}"/>
              </a:ext>
            </a:extLst>
          </p:cNvPr>
          <p:cNvGrpSpPr/>
          <p:nvPr/>
        </p:nvGrpSpPr>
        <p:grpSpPr>
          <a:xfrm>
            <a:off x="4182417" y="285926"/>
            <a:ext cx="2209800" cy="1842141"/>
            <a:chOff x="4391526" y="438621"/>
            <a:chExt cx="2209800" cy="1842141"/>
          </a:xfrm>
        </p:grpSpPr>
        <p:pic>
          <p:nvPicPr>
            <p:cNvPr id="11" name="Picture 1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885786D-0EF1-46CE-815E-3D44439CB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LineDrawing/>
                      </a14:imgEffect>
                      <a14:imgEffect>
                        <a14:brightnessContrast brigh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37"/>
            <a:stretch/>
          </p:blipFill>
          <p:spPr>
            <a:xfrm>
              <a:off x="4391526" y="438621"/>
              <a:ext cx="2209800" cy="18421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D0C1C1-A6F0-496C-AC5C-5C2A800C1AC5}"/>
                </a:ext>
              </a:extLst>
            </p:cNvPr>
            <p:cNvSpPr txBox="1"/>
            <p:nvPr/>
          </p:nvSpPr>
          <p:spPr>
            <a:xfrm>
              <a:off x="5433570" y="1564469"/>
              <a:ext cx="715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FF00"/>
                  </a:solidFill>
                  <a:latin typeface="Chalk-hand-lettering-shaded_dem" panose="02000500000000000000" pitchFamily="2" charset="0"/>
                </a:rPr>
                <a:t>Shoes</a:t>
              </a:r>
              <a:endParaRPr lang="fr-FR" sz="2000" dirty="0">
                <a:solidFill>
                  <a:srgbClr val="FFFF00"/>
                </a:solidFill>
                <a:latin typeface="Chalk-hand-lettering-shaded_dem" panose="02000500000000000000" pitchFamily="2" charset="0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19627B-BE89-4DB7-A256-5A88C821FD47}"/>
              </a:ext>
            </a:extLst>
          </p:cNvPr>
          <p:cNvSpPr/>
          <p:nvPr/>
        </p:nvSpPr>
        <p:spPr>
          <a:xfrm>
            <a:off x="2581823" y="1918139"/>
            <a:ext cx="2341241" cy="2261975"/>
          </a:xfrm>
          <a:custGeom>
            <a:avLst/>
            <a:gdLst>
              <a:gd name="connsiteX0" fmla="*/ 0 w 2494548"/>
              <a:gd name="connsiteY0" fmla="*/ 1700464 h 1700464"/>
              <a:gd name="connsiteX1" fmla="*/ 1588169 w 2494548"/>
              <a:gd name="connsiteY1" fmla="*/ 1106906 h 1700464"/>
              <a:gd name="connsiteX2" fmla="*/ 2494548 w 2494548"/>
              <a:gd name="connsiteY2" fmla="*/ 0 h 17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4548" h="1700464">
                <a:moveTo>
                  <a:pt x="0" y="1700464"/>
                </a:moveTo>
                <a:cubicBezTo>
                  <a:pt x="586205" y="1545390"/>
                  <a:pt x="1172411" y="1390317"/>
                  <a:pt x="1588169" y="1106906"/>
                </a:cubicBezTo>
                <a:cubicBezTo>
                  <a:pt x="2003927" y="823495"/>
                  <a:pt x="2255253" y="231274"/>
                  <a:pt x="2494548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DAE240-D24E-43BC-BE7C-0102D60B4654}"/>
              </a:ext>
            </a:extLst>
          </p:cNvPr>
          <p:cNvGrpSpPr/>
          <p:nvPr/>
        </p:nvGrpSpPr>
        <p:grpSpPr>
          <a:xfrm rot="248778">
            <a:off x="7187280" y="1894801"/>
            <a:ext cx="2069015" cy="1816768"/>
            <a:chOff x="7122902" y="2045503"/>
            <a:chExt cx="2069015" cy="18167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B6A2BD-3DF7-4F0B-BE22-856D32076EA8}"/>
                </a:ext>
              </a:extLst>
            </p:cNvPr>
            <p:cNvSpPr/>
            <p:nvPr/>
          </p:nvSpPr>
          <p:spPr>
            <a:xfrm>
              <a:off x="7387389" y="2045503"/>
              <a:ext cx="1540042" cy="1816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28E011-584F-4E77-8DF8-790D8CEA1ECC}"/>
                </a:ext>
              </a:extLst>
            </p:cNvPr>
            <p:cNvSpPr/>
            <p:nvPr/>
          </p:nvSpPr>
          <p:spPr>
            <a:xfrm>
              <a:off x="7459578" y="2117107"/>
              <a:ext cx="1396399" cy="13963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Picture 17" descr="A picture containing clothing, footwear, shoes&#10;&#10;Description generated with very high confidence">
              <a:extLst>
                <a:ext uri="{FF2B5EF4-FFF2-40B4-BE49-F238E27FC236}">
                  <a16:creationId xmlns:a16="http://schemas.microsoft.com/office/drawing/2014/main" id="{BE3B3526-FE99-445D-AD25-E287A1BC2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2902" y="2303735"/>
              <a:ext cx="2069015" cy="99048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CCD1AB-4160-4C03-BCEB-366998CF7871}"/>
              </a:ext>
            </a:extLst>
          </p:cNvPr>
          <p:cNvGrpSpPr/>
          <p:nvPr/>
        </p:nvGrpSpPr>
        <p:grpSpPr>
          <a:xfrm rot="20756519">
            <a:off x="6821174" y="2454419"/>
            <a:ext cx="1540042" cy="1816768"/>
            <a:chOff x="6229093" y="2712652"/>
            <a:chExt cx="1540042" cy="18167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154E71-4BA0-4D1B-90FD-C0BCD4A0E93B}"/>
                </a:ext>
              </a:extLst>
            </p:cNvPr>
            <p:cNvGrpSpPr/>
            <p:nvPr/>
          </p:nvGrpSpPr>
          <p:grpSpPr>
            <a:xfrm>
              <a:off x="6229093" y="2712652"/>
              <a:ext cx="1540042" cy="1816768"/>
              <a:chOff x="7387389" y="2045503"/>
              <a:chExt cx="1540042" cy="181676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75844E-95AA-4E45-BAC4-9E4C315F9326}"/>
                  </a:ext>
                </a:extLst>
              </p:cNvPr>
              <p:cNvSpPr/>
              <p:nvPr/>
            </p:nvSpPr>
            <p:spPr>
              <a:xfrm>
                <a:off x="7387389" y="2045503"/>
                <a:ext cx="1540042" cy="18167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7B5563-FA4F-43FF-95C9-250C45F81A52}"/>
                  </a:ext>
                </a:extLst>
              </p:cNvPr>
              <p:cNvSpPr/>
              <p:nvPr/>
            </p:nvSpPr>
            <p:spPr>
              <a:xfrm>
                <a:off x="7459578" y="2117107"/>
                <a:ext cx="1396399" cy="13963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9" name="Picture 28" descr="A pair of shoes&#10;&#10;Description generated with very high confidence">
              <a:extLst>
                <a:ext uri="{FF2B5EF4-FFF2-40B4-BE49-F238E27FC236}">
                  <a16:creationId xmlns:a16="http://schemas.microsoft.com/office/drawing/2014/main" id="{B3BEE8A4-3F20-4874-99EA-2B5017C6F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035" y="3074046"/>
              <a:ext cx="1214261" cy="82415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CC3D69-9075-430D-91FC-BD1A3BFD52BD}"/>
              </a:ext>
            </a:extLst>
          </p:cNvPr>
          <p:cNvGrpSpPr/>
          <p:nvPr/>
        </p:nvGrpSpPr>
        <p:grpSpPr>
          <a:xfrm rot="1206961">
            <a:off x="7783869" y="2845468"/>
            <a:ext cx="1964638" cy="1816768"/>
            <a:chOff x="8033622" y="2940615"/>
            <a:chExt cx="1964638" cy="18167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B83DE99-AF0F-418B-8B9B-9C36E2FF0829}"/>
                </a:ext>
              </a:extLst>
            </p:cNvPr>
            <p:cNvGrpSpPr/>
            <p:nvPr/>
          </p:nvGrpSpPr>
          <p:grpSpPr>
            <a:xfrm>
              <a:off x="8278800" y="2940615"/>
              <a:ext cx="1540042" cy="1816768"/>
              <a:chOff x="7387389" y="2045503"/>
              <a:chExt cx="1540042" cy="181676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18BAE1E-FBB0-4C4E-94E3-8C1F1E2BE23C}"/>
                  </a:ext>
                </a:extLst>
              </p:cNvPr>
              <p:cNvSpPr/>
              <p:nvPr/>
            </p:nvSpPr>
            <p:spPr>
              <a:xfrm>
                <a:off x="7387389" y="2045503"/>
                <a:ext cx="1540042" cy="18167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81E1F7C-347B-476E-821D-416503549053}"/>
                  </a:ext>
                </a:extLst>
              </p:cNvPr>
              <p:cNvSpPr/>
              <p:nvPr/>
            </p:nvSpPr>
            <p:spPr>
              <a:xfrm>
                <a:off x="7459578" y="2117107"/>
                <a:ext cx="1396399" cy="13963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2" name="Picture 31" descr="A pair of blue shoes&#10;&#10;Description generated with high confidence">
              <a:extLst>
                <a:ext uri="{FF2B5EF4-FFF2-40B4-BE49-F238E27FC236}">
                  <a16:creationId xmlns:a16="http://schemas.microsoft.com/office/drawing/2014/main" id="{D392C71F-569D-493A-850E-C1793223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622" y="3371773"/>
              <a:ext cx="1964638" cy="736739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A1DBCF-A7C9-4D2E-9846-FA6DC8319E33}"/>
              </a:ext>
            </a:extLst>
          </p:cNvPr>
          <p:cNvGrpSpPr/>
          <p:nvPr/>
        </p:nvGrpSpPr>
        <p:grpSpPr>
          <a:xfrm>
            <a:off x="3976000" y="4431023"/>
            <a:ext cx="2622634" cy="2141051"/>
            <a:chOff x="3976000" y="4431023"/>
            <a:chExt cx="2622634" cy="2141051"/>
          </a:xfrm>
        </p:grpSpPr>
        <p:pic>
          <p:nvPicPr>
            <p:cNvPr id="36" name="Picture 3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F012AE1-F0B0-4442-A356-E3ED33A0F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LineDrawing/>
                      </a14:imgEffect>
                      <a14:imgEffect>
                        <a14:brightnessContrast brigh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62"/>
            <a:stretch/>
          </p:blipFill>
          <p:spPr>
            <a:xfrm>
              <a:off x="3976000" y="4431023"/>
              <a:ext cx="2622634" cy="214105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772E28C-5D92-4AB9-9602-5ABD432F7514}"/>
                </a:ext>
              </a:extLst>
            </p:cNvPr>
            <p:cNvGrpSpPr/>
            <p:nvPr/>
          </p:nvGrpSpPr>
          <p:grpSpPr>
            <a:xfrm>
              <a:off x="4395535" y="4882959"/>
              <a:ext cx="552322" cy="651567"/>
              <a:chOff x="6229093" y="2712652"/>
              <a:chExt cx="1540042" cy="1816768"/>
            </a:xfrm>
            <a:effectLst/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EFF6B76-A588-42F0-993C-DDFA050DCAF6}"/>
                  </a:ext>
                </a:extLst>
              </p:cNvPr>
              <p:cNvGrpSpPr/>
              <p:nvPr/>
            </p:nvGrpSpPr>
            <p:grpSpPr>
              <a:xfrm>
                <a:off x="6229093" y="2712652"/>
                <a:ext cx="1540042" cy="1816768"/>
                <a:chOff x="7387389" y="2045503"/>
                <a:chExt cx="1540042" cy="181676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B5A1591-4528-4608-8305-A8E80E526115}"/>
                    </a:ext>
                  </a:extLst>
                </p:cNvPr>
                <p:cNvSpPr/>
                <p:nvPr/>
              </p:nvSpPr>
              <p:spPr>
                <a:xfrm>
                  <a:off x="7387389" y="2045503"/>
                  <a:ext cx="1540042" cy="18167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5F2C06F-0ACD-4BB6-AEEA-65D826D5C872}"/>
                    </a:ext>
                  </a:extLst>
                </p:cNvPr>
                <p:cNvSpPr/>
                <p:nvPr/>
              </p:nvSpPr>
              <p:spPr>
                <a:xfrm>
                  <a:off x="7459578" y="2117107"/>
                  <a:ext cx="1396399" cy="13963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39" name="Picture 38" descr="A pair of shoes&#10;&#10;Description generated with very high confidence">
                <a:extLst>
                  <a:ext uri="{FF2B5EF4-FFF2-40B4-BE49-F238E27FC236}">
                    <a16:creationId xmlns:a16="http://schemas.microsoft.com/office/drawing/2014/main" id="{40E3484E-2FE5-40C3-8D30-3B3DACE66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035" y="3074046"/>
                <a:ext cx="1214261" cy="824151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B66DCE5-6DCE-470C-9B7C-EC1C986BBEA7}"/>
                </a:ext>
              </a:extLst>
            </p:cNvPr>
            <p:cNvGrpSpPr/>
            <p:nvPr/>
          </p:nvGrpSpPr>
          <p:grpSpPr>
            <a:xfrm>
              <a:off x="4929291" y="4882959"/>
              <a:ext cx="704599" cy="651567"/>
              <a:chOff x="8033622" y="2940615"/>
              <a:chExt cx="1964638" cy="1816768"/>
            </a:xfrm>
            <a:effectLst/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FEFA797-35E5-4AC7-AFB0-A9D7257FDE21}"/>
                  </a:ext>
                </a:extLst>
              </p:cNvPr>
              <p:cNvGrpSpPr/>
              <p:nvPr/>
            </p:nvGrpSpPr>
            <p:grpSpPr>
              <a:xfrm>
                <a:off x="8278800" y="2940615"/>
                <a:ext cx="1540042" cy="1816768"/>
                <a:chOff x="7387389" y="2045503"/>
                <a:chExt cx="1540042" cy="181676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C42BFAA-90E9-4BED-8B94-F8764995E27F}"/>
                    </a:ext>
                  </a:extLst>
                </p:cNvPr>
                <p:cNvSpPr/>
                <p:nvPr/>
              </p:nvSpPr>
              <p:spPr>
                <a:xfrm>
                  <a:off x="7387389" y="2045503"/>
                  <a:ext cx="1540042" cy="18167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946BB17-17EC-4AE5-B9D4-A2F4C3780BD5}"/>
                    </a:ext>
                  </a:extLst>
                </p:cNvPr>
                <p:cNvSpPr/>
                <p:nvPr/>
              </p:nvSpPr>
              <p:spPr>
                <a:xfrm>
                  <a:off x="7459578" y="2117107"/>
                  <a:ext cx="1396399" cy="13963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44" name="Picture 43" descr="A pair of blue shoes&#10;&#10;Description generated with high confidence">
                <a:extLst>
                  <a:ext uri="{FF2B5EF4-FFF2-40B4-BE49-F238E27FC236}">
                    <a16:creationId xmlns:a16="http://schemas.microsoft.com/office/drawing/2014/main" id="{65680698-B793-48D1-A616-719B26241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3622" y="3371773"/>
                <a:ext cx="1964638" cy="736739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2B22290-ECD5-40AD-A89A-0A851089708F}"/>
                </a:ext>
              </a:extLst>
            </p:cNvPr>
            <p:cNvGrpSpPr/>
            <p:nvPr/>
          </p:nvGrpSpPr>
          <p:grpSpPr>
            <a:xfrm>
              <a:off x="5544466" y="4882959"/>
              <a:ext cx="742034" cy="651567"/>
              <a:chOff x="7122902" y="2045503"/>
              <a:chExt cx="2069015" cy="1816768"/>
            </a:xfrm>
            <a:effectLst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641E3DA-E768-48EC-A032-CB125A7CBCFC}"/>
                  </a:ext>
                </a:extLst>
              </p:cNvPr>
              <p:cNvSpPr/>
              <p:nvPr/>
            </p:nvSpPr>
            <p:spPr>
              <a:xfrm>
                <a:off x="7387389" y="2045503"/>
                <a:ext cx="1540042" cy="18167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B2A6CCA-A6BA-459D-8CDA-360A42358F74}"/>
                  </a:ext>
                </a:extLst>
              </p:cNvPr>
              <p:cNvSpPr/>
              <p:nvPr/>
            </p:nvSpPr>
            <p:spPr>
              <a:xfrm>
                <a:off x="7459578" y="2117107"/>
                <a:ext cx="1396399" cy="13963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0" name="Picture 49" descr="A picture containing clothing, footwear, shoes&#10;&#10;Description generated with very high confidence">
                <a:extLst>
                  <a:ext uri="{FF2B5EF4-FFF2-40B4-BE49-F238E27FC236}">
                    <a16:creationId xmlns:a16="http://schemas.microsoft.com/office/drawing/2014/main" id="{2BF92C0B-FC49-447D-B233-F891DA4F8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2902" y="2303735"/>
                <a:ext cx="2069015" cy="990486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F19D95-1D26-4584-A551-A9ABC464C750}"/>
                </a:ext>
              </a:extLst>
            </p:cNvPr>
            <p:cNvSpPr txBox="1"/>
            <p:nvPr/>
          </p:nvSpPr>
          <p:spPr>
            <a:xfrm>
              <a:off x="4329455" y="5552724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$50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3AB895-50EA-4640-88EC-18F076CB431B}"/>
                </a:ext>
              </a:extLst>
            </p:cNvPr>
            <p:cNvSpPr txBox="1"/>
            <p:nvPr/>
          </p:nvSpPr>
          <p:spPr>
            <a:xfrm>
              <a:off x="4935403" y="5534526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$70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9433AA2-84E8-4488-B83D-556C315379B5}"/>
                </a:ext>
              </a:extLst>
            </p:cNvPr>
            <p:cNvSpPr txBox="1"/>
            <p:nvPr/>
          </p:nvSpPr>
          <p:spPr>
            <a:xfrm>
              <a:off x="5541351" y="5543625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$90</a:t>
              </a:r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25D63EE-1343-4ACF-B039-75A589F14EF3}"/>
              </a:ext>
            </a:extLst>
          </p:cNvPr>
          <p:cNvSpPr/>
          <p:nvPr/>
        </p:nvSpPr>
        <p:spPr>
          <a:xfrm>
            <a:off x="6416842" y="4547937"/>
            <a:ext cx="1652337" cy="994610"/>
          </a:xfrm>
          <a:custGeom>
            <a:avLst/>
            <a:gdLst>
              <a:gd name="connsiteX0" fmla="*/ 1652337 w 1652337"/>
              <a:gd name="connsiteY0" fmla="*/ 0 h 994610"/>
              <a:gd name="connsiteX1" fmla="*/ 1331495 w 1652337"/>
              <a:gd name="connsiteY1" fmla="*/ 826168 h 994610"/>
              <a:gd name="connsiteX2" fmla="*/ 0 w 1652337"/>
              <a:gd name="connsiteY2" fmla="*/ 994610 h 99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2337" h="994610">
                <a:moveTo>
                  <a:pt x="1652337" y="0"/>
                </a:moveTo>
                <a:cubicBezTo>
                  <a:pt x="1629610" y="330200"/>
                  <a:pt x="1606884" y="660400"/>
                  <a:pt x="1331495" y="826168"/>
                </a:cubicBezTo>
                <a:cubicBezTo>
                  <a:pt x="1056106" y="991936"/>
                  <a:pt x="528053" y="993273"/>
                  <a:pt x="0" y="99461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BDA4682-1376-4948-A993-47AD9C507192}"/>
              </a:ext>
            </a:extLst>
          </p:cNvPr>
          <p:cNvSpPr/>
          <p:nvPr/>
        </p:nvSpPr>
        <p:spPr>
          <a:xfrm>
            <a:off x="2470484" y="4259179"/>
            <a:ext cx="1724527" cy="1305168"/>
          </a:xfrm>
          <a:custGeom>
            <a:avLst/>
            <a:gdLst>
              <a:gd name="connsiteX0" fmla="*/ 1724527 w 1724527"/>
              <a:gd name="connsiteY0" fmla="*/ 1283368 h 1305168"/>
              <a:gd name="connsiteX1" fmla="*/ 521369 w 1724527"/>
              <a:gd name="connsiteY1" fmla="*/ 1130968 h 1305168"/>
              <a:gd name="connsiteX2" fmla="*/ 0 w 1724527"/>
              <a:gd name="connsiteY2" fmla="*/ 0 h 130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527" h="1305168">
                <a:moveTo>
                  <a:pt x="1724527" y="1283368"/>
                </a:moveTo>
                <a:cubicBezTo>
                  <a:pt x="1266658" y="1314115"/>
                  <a:pt x="808790" y="1344863"/>
                  <a:pt x="521369" y="1130968"/>
                </a:cubicBezTo>
                <a:cubicBezTo>
                  <a:pt x="233948" y="917073"/>
                  <a:pt x="116974" y="458536"/>
                  <a:pt x="0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10BA52A-5BC3-4D7A-B07B-3B1756104527}"/>
              </a:ext>
            </a:extLst>
          </p:cNvPr>
          <p:cNvSpPr/>
          <p:nvPr/>
        </p:nvSpPr>
        <p:spPr>
          <a:xfrm>
            <a:off x="6320590" y="853601"/>
            <a:ext cx="1913346" cy="991241"/>
          </a:xfrm>
          <a:custGeom>
            <a:avLst/>
            <a:gdLst>
              <a:gd name="connsiteX0" fmla="*/ 0 w 2261937"/>
              <a:gd name="connsiteY0" fmla="*/ 44757 h 991241"/>
              <a:gd name="connsiteX1" fmla="*/ 1820779 w 2261937"/>
              <a:gd name="connsiteY1" fmla="*/ 108925 h 991241"/>
              <a:gd name="connsiteX2" fmla="*/ 2261937 w 2261937"/>
              <a:gd name="connsiteY2" fmla="*/ 991241 h 9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1937" h="991241">
                <a:moveTo>
                  <a:pt x="0" y="44757"/>
                </a:moveTo>
                <a:cubicBezTo>
                  <a:pt x="721895" y="-2033"/>
                  <a:pt x="1443790" y="-48822"/>
                  <a:pt x="1820779" y="108925"/>
                </a:cubicBezTo>
                <a:cubicBezTo>
                  <a:pt x="2197768" y="266672"/>
                  <a:pt x="2229852" y="628956"/>
                  <a:pt x="2261937" y="991241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7CC91E0-6E59-4599-9B06-4FB87975C2D5}"/>
              </a:ext>
            </a:extLst>
          </p:cNvPr>
          <p:cNvGrpSpPr/>
          <p:nvPr/>
        </p:nvGrpSpPr>
        <p:grpSpPr>
          <a:xfrm>
            <a:off x="6881703" y="2124629"/>
            <a:ext cx="2622635" cy="2192088"/>
            <a:chOff x="3625824" y="2128067"/>
            <a:chExt cx="2622635" cy="219208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7E279F4-6C2D-4C5E-B3DB-8658B46A0D6A}"/>
                </a:ext>
              </a:extLst>
            </p:cNvPr>
            <p:cNvGrpSpPr/>
            <p:nvPr/>
          </p:nvGrpSpPr>
          <p:grpSpPr>
            <a:xfrm>
              <a:off x="3625824" y="2128067"/>
              <a:ext cx="2622635" cy="2192088"/>
              <a:chOff x="3625824" y="2128067"/>
              <a:chExt cx="2622635" cy="2192088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A3FEEF0-0410-46BF-B840-A73950602939}"/>
                  </a:ext>
                </a:extLst>
              </p:cNvPr>
              <p:cNvSpPr/>
              <p:nvPr/>
            </p:nvSpPr>
            <p:spPr>
              <a:xfrm>
                <a:off x="5237747" y="3408947"/>
                <a:ext cx="729916" cy="633664"/>
              </a:xfrm>
              <a:custGeom>
                <a:avLst/>
                <a:gdLst>
                  <a:gd name="connsiteX0" fmla="*/ 352927 w 729916"/>
                  <a:gd name="connsiteY0" fmla="*/ 633664 h 633664"/>
                  <a:gd name="connsiteX1" fmla="*/ 673769 w 729916"/>
                  <a:gd name="connsiteY1" fmla="*/ 296779 h 633664"/>
                  <a:gd name="connsiteX2" fmla="*/ 729916 w 729916"/>
                  <a:gd name="connsiteY2" fmla="*/ 168442 h 633664"/>
                  <a:gd name="connsiteX3" fmla="*/ 641685 w 729916"/>
                  <a:gd name="connsiteY3" fmla="*/ 24064 h 633664"/>
                  <a:gd name="connsiteX4" fmla="*/ 505327 w 729916"/>
                  <a:gd name="connsiteY4" fmla="*/ 0 h 633664"/>
                  <a:gd name="connsiteX5" fmla="*/ 344906 w 729916"/>
                  <a:gd name="connsiteY5" fmla="*/ 152400 h 633664"/>
                  <a:gd name="connsiteX6" fmla="*/ 264695 w 729916"/>
                  <a:gd name="connsiteY6" fmla="*/ 48127 h 633664"/>
                  <a:gd name="connsiteX7" fmla="*/ 120316 w 729916"/>
                  <a:gd name="connsiteY7" fmla="*/ 32085 h 633664"/>
                  <a:gd name="connsiteX8" fmla="*/ 0 w 729916"/>
                  <a:gd name="connsiteY8" fmla="*/ 112295 h 633664"/>
                  <a:gd name="connsiteX9" fmla="*/ 24064 w 729916"/>
                  <a:gd name="connsiteY9" fmla="*/ 288758 h 633664"/>
                  <a:gd name="connsiteX10" fmla="*/ 352927 w 729916"/>
                  <a:gd name="connsiteY10" fmla="*/ 633664 h 63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9916" h="633664">
                    <a:moveTo>
                      <a:pt x="352927" y="633664"/>
                    </a:moveTo>
                    <a:lnTo>
                      <a:pt x="673769" y="296779"/>
                    </a:lnTo>
                    <a:lnTo>
                      <a:pt x="729916" y="168442"/>
                    </a:lnTo>
                    <a:lnTo>
                      <a:pt x="641685" y="24064"/>
                    </a:lnTo>
                    <a:lnTo>
                      <a:pt x="505327" y="0"/>
                    </a:lnTo>
                    <a:lnTo>
                      <a:pt x="344906" y="152400"/>
                    </a:lnTo>
                    <a:lnTo>
                      <a:pt x="264695" y="48127"/>
                    </a:lnTo>
                    <a:lnTo>
                      <a:pt x="120316" y="32085"/>
                    </a:lnTo>
                    <a:lnTo>
                      <a:pt x="0" y="112295"/>
                    </a:lnTo>
                    <a:lnTo>
                      <a:pt x="24064" y="288758"/>
                    </a:lnTo>
                    <a:lnTo>
                      <a:pt x="352927" y="633664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9A85A03-74D8-46C4-8906-D31411DD944A}"/>
                  </a:ext>
                </a:extLst>
              </p:cNvPr>
              <p:cNvSpPr/>
              <p:nvPr/>
            </p:nvSpPr>
            <p:spPr>
              <a:xfrm>
                <a:off x="4820653" y="2679032"/>
                <a:ext cx="906379" cy="1515979"/>
              </a:xfrm>
              <a:custGeom>
                <a:avLst/>
                <a:gdLst>
                  <a:gd name="connsiteX0" fmla="*/ 56147 w 906379"/>
                  <a:gd name="connsiteY0" fmla="*/ 1515979 h 1515979"/>
                  <a:gd name="connsiteX1" fmla="*/ 633663 w 906379"/>
                  <a:gd name="connsiteY1" fmla="*/ 1243263 h 1515979"/>
                  <a:gd name="connsiteX2" fmla="*/ 441158 w 906379"/>
                  <a:gd name="connsiteY2" fmla="*/ 1018673 h 1515979"/>
                  <a:gd name="connsiteX3" fmla="*/ 417094 w 906379"/>
                  <a:gd name="connsiteY3" fmla="*/ 834189 h 1515979"/>
                  <a:gd name="connsiteX4" fmla="*/ 545431 w 906379"/>
                  <a:gd name="connsiteY4" fmla="*/ 753979 h 1515979"/>
                  <a:gd name="connsiteX5" fmla="*/ 665747 w 906379"/>
                  <a:gd name="connsiteY5" fmla="*/ 770021 h 1515979"/>
                  <a:gd name="connsiteX6" fmla="*/ 770021 w 906379"/>
                  <a:gd name="connsiteY6" fmla="*/ 882315 h 1515979"/>
                  <a:gd name="connsiteX7" fmla="*/ 898358 w 906379"/>
                  <a:gd name="connsiteY7" fmla="*/ 778042 h 1515979"/>
                  <a:gd name="connsiteX8" fmla="*/ 906379 w 906379"/>
                  <a:gd name="connsiteY8" fmla="*/ 0 h 1515979"/>
                  <a:gd name="connsiteX9" fmla="*/ 0 w 906379"/>
                  <a:gd name="connsiteY9" fmla="*/ 376989 h 1515979"/>
                  <a:gd name="connsiteX10" fmla="*/ 56147 w 906379"/>
                  <a:gd name="connsiteY10" fmla="*/ 1515979 h 15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6379" h="1515979">
                    <a:moveTo>
                      <a:pt x="56147" y="1515979"/>
                    </a:moveTo>
                    <a:lnTo>
                      <a:pt x="633663" y="1243263"/>
                    </a:lnTo>
                    <a:lnTo>
                      <a:pt x="441158" y="1018673"/>
                    </a:lnTo>
                    <a:lnTo>
                      <a:pt x="417094" y="834189"/>
                    </a:lnTo>
                    <a:lnTo>
                      <a:pt x="545431" y="753979"/>
                    </a:lnTo>
                    <a:lnTo>
                      <a:pt x="665747" y="770021"/>
                    </a:lnTo>
                    <a:lnTo>
                      <a:pt x="770021" y="882315"/>
                    </a:lnTo>
                    <a:lnTo>
                      <a:pt x="898358" y="778042"/>
                    </a:lnTo>
                    <a:cubicBezTo>
                      <a:pt x="901032" y="518695"/>
                      <a:pt x="903705" y="259347"/>
                      <a:pt x="906379" y="0"/>
                    </a:cubicBezTo>
                    <a:lnTo>
                      <a:pt x="0" y="376989"/>
                    </a:lnTo>
                    <a:lnTo>
                      <a:pt x="56147" y="151597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67BE1D7-5DDA-4A6C-85DF-98D6D8E7CE7C}"/>
                  </a:ext>
                </a:extLst>
              </p:cNvPr>
              <p:cNvSpPr/>
              <p:nvPr/>
            </p:nvSpPr>
            <p:spPr>
              <a:xfrm>
                <a:off x="3976000" y="2302042"/>
                <a:ext cx="1718947" cy="712945"/>
              </a:xfrm>
              <a:custGeom>
                <a:avLst/>
                <a:gdLst>
                  <a:gd name="connsiteX0" fmla="*/ 0 w 1684421"/>
                  <a:gd name="connsiteY0" fmla="*/ 328863 h 705853"/>
                  <a:gd name="connsiteX1" fmla="*/ 802106 w 1684421"/>
                  <a:gd name="connsiteY1" fmla="*/ 0 h 705853"/>
                  <a:gd name="connsiteX2" fmla="*/ 1684421 w 1684421"/>
                  <a:gd name="connsiteY2" fmla="*/ 352926 h 705853"/>
                  <a:gd name="connsiteX3" fmla="*/ 818148 w 1684421"/>
                  <a:gd name="connsiteY3" fmla="*/ 705853 h 705853"/>
                  <a:gd name="connsiteX4" fmla="*/ 0 w 1684421"/>
                  <a:gd name="connsiteY4" fmla="*/ 328863 h 70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4421" h="705853">
                    <a:moveTo>
                      <a:pt x="0" y="328863"/>
                    </a:moveTo>
                    <a:lnTo>
                      <a:pt x="802106" y="0"/>
                    </a:lnTo>
                    <a:lnTo>
                      <a:pt x="1684421" y="352926"/>
                    </a:lnTo>
                    <a:lnTo>
                      <a:pt x="818148" y="705853"/>
                    </a:lnTo>
                    <a:lnTo>
                      <a:pt x="0" y="32886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02082CB-5094-4905-AED5-C64223076794}"/>
                  </a:ext>
                </a:extLst>
              </p:cNvPr>
              <p:cNvSpPr/>
              <p:nvPr/>
            </p:nvSpPr>
            <p:spPr>
              <a:xfrm>
                <a:off x="3946358" y="2679032"/>
                <a:ext cx="874295" cy="1532021"/>
              </a:xfrm>
              <a:custGeom>
                <a:avLst/>
                <a:gdLst>
                  <a:gd name="connsiteX0" fmla="*/ 874295 w 874295"/>
                  <a:gd name="connsiteY0" fmla="*/ 360947 h 1532021"/>
                  <a:gd name="connsiteX1" fmla="*/ 8021 w 874295"/>
                  <a:gd name="connsiteY1" fmla="*/ 0 h 1532021"/>
                  <a:gd name="connsiteX2" fmla="*/ 0 w 874295"/>
                  <a:gd name="connsiteY2" fmla="*/ 1122947 h 1532021"/>
                  <a:gd name="connsiteX3" fmla="*/ 874295 w 874295"/>
                  <a:gd name="connsiteY3" fmla="*/ 1532021 h 1532021"/>
                  <a:gd name="connsiteX4" fmla="*/ 874295 w 874295"/>
                  <a:gd name="connsiteY4" fmla="*/ 360947 h 15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295" h="1532021">
                    <a:moveTo>
                      <a:pt x="874295" y="360947"/>
                    </a:moveTo>
                    <a:lnTo>
                      <a:pt x="8021" y="0"/>
                    </a:lnTo>
                    <a:cubicBezTo>
                      <a:pt x="5347" y="374316"/>
                      <a:pt x="2674" y="748631"/>
                      <a:pt x="0" y="1122947"/>
                    </a:cubicBezTo>
                    <a:lnTo>
                      <a:pt x="874295" y="1532021"/>
                    </a:lnTo>
                    <a:lnTo>
                      <a:pt x="874295" y="36094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60" name="Picture 59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BFBFC996-3782-42A1-A552-AACD88AE1A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416"/>
              <a:stretch/>
            </p:blipFill>
            <p:spPr>
              <a:xfrm>
                <a:off x="3625824" y="2128067"/>
                <a:ext cx="2622635" cy="2192088"/>
              </a:xfrm>
              <a:prstGeom prst="rect">
                <a:avLst/>
              </a:prstGeom>
            </p:spPr>
          </p:pic>
        </p:grpSp>
        <p:pic>
          <p:nvPicPr>
            <p:cNvPr id="66" name="Picture 65" descr="A pair of shoes&#10;&#10;Description generated with very high confidence">
              <a:extLst>
                <a:ext uri="{FF2B5EF4-FFF2-40B4-BE49-F238E27FC236}">
                  <a16:creationId xmlns:a16="http://schemas.microsoft.com/office/drawing/2014/main" id="{AD0E64AF-9743-47FE-BFB2-155B874B2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9757">
              <a:off x="4054078" y="3201448"/>
              <a:ext cx="670527" cy="455104"/>
            </a:xfrm>
            <a:prstGeom prst="rect">
              <a:avLst/>
            </a:prstGeom>
          </p:spPr>
        </p:pic>
      </p:grpSp>
      <p:pic>
        <p:nvPicPr>
          <p:cNvPr id="69" name="Picture 6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B31B55-F16A-4AB4-B603-023B3684BD0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LineDrawing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994"/>
          <a:stretch/>
        </p:blipFill>
        <p:spPr>
          <a:xfrm>
            <a:off x="10040446" y="2388041"/>
            <a:ext cx="2039680" cy="1427898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49F0333-FB4A-4C2F-95AE-E661603780CE}"/>
              </a:ext>
            </a:extLst>
          </p:cNvPr>
          <p:cNvCxnSpPr/>
          <p:nvPr/>
        </p:nvCxnSpPr>
        <p:spPr>
          <a:xfrm flipV="1">
            <a:off x="9740802" y="3651635"/>
            <a:ext cx="2563493" cy="18213"/>
          </a:xfrm>
          <a:prstGeom prst="line">
            <a:avLst/>
          </a:prstGeom>
          <a:ln w="2540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984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55" grpId="0" animBg="1"/>
      <p:bldP spid="55" grpId="1" animBg="1"/>
      <p:bldP spid="56" grpId="0" animBg="1"/>
      <p:bldP spid="58" grpId="0" animBg="1"/>
      <p:bldP spid="58" grpId="1" animBg="1"/>
      <p:bldP spid="5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B31B55-F16A-4AB4-B603-023B3684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994"/>
          <a:stretch/>
        </p:blipFill>
        <p:spPr>
          <a:xfrm>
            <a:off x="10040446" y="2388041"/>
            <a:ext cx="2039680" cy="1427898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FDF20D5-A9AE-4F68-A63D-7784506F8B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>
          <a:xfrm>
            <a:off x="144809" y="1858543"/>
            <a:ext cx="3269643" cy="2744721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390FB04-8E86-4090-8BB3-CF774EA19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63" y="248401"/>
            <a:ext cx="2031956" cy="706104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BDC805-DB09-4851-83E0-8BB0BCB834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>
          <a:xfrm>
            <a:off x="-169772" y="2137975"/>
            <a:ext cx="2838543" cy="23828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DADE2-E28C-484B-915B-243DFFE98EC7}"/>
              </a:ext>
            </a:extLst>
          </p:cNvPr>
          <p:cNvGrpSpPr/>
          <p:nvPr/>
        </p:nvGrpSpPr>
        <p:grpSpPr>
          <a:xfrm>
            <a:off x="4182417" y="285926"/>
            <a:ext cx="2209800" cy="1842141"/>
            <a:chOff x="4391526" y="438621"/>
            <a:chExt cx="2209800" cy="1842141"/>
          </a:xfrm>
        </p:grpSpPr>
        <p:pic>
          <p:nvPicPr>
            <p:cNvPr id="11" name="Picture 1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885786D-0EF1-46CE-815E-3D44439CB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LineDrawing/>
                      </a14:imgEffect>
                      <a14:imgEffect>
                        <a14:brightnessContrast brigh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37"/>
            <a:stretch/>
          </p:blipFill>
          <p:spPr>
            <a:xfrm>
              <a:off x="4391526" y="438621"/>
              <a:ext cx="2209800" cy="18421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D0C1C1-A6F0-496C-AC5C-5C2A800C1AC5}"/>
                </a:ext>
              </a:extLst>
            </p:cNvPr>
            <p:cNvSpPr txBox="1"/>
            <p:nvPr/>
          </p:nvSpPr>
          <p:spPr>
            <a:xfrm>
              <a:off x="5433570" y="1564469"/>
              <a:ext cx="715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FF00"/>
                  </a:solidFill>
                  <a:latin typeface="Chalk-hand-lettering-shaded_dem" panose="02000500000000000000" pitchFamily="2" charset="0"/>
                </a:rPr>
                <a:t>Shoes</a:t>
              </a:r>
              <a:endParaRPr lang="fr-FR" sz="2000" dirty="0">
                <a:solidFill>
                  <a:srgbClr val="FFFF00"/>
                </a:solidFill>
                <a:latin typeface="Chalk-hand-lettering-shaded_dem" panose="02000500000000000000" pitchFamily="2" charset="0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19627B-BE89-4DB7-A256-5A88C821FD47}"/>
              </a:ext>
            </a:extLst>
          </p:cNvPr>
          <p:cNvSpPr/>
          <p:nvPr/>
        </p:nvSpPr>
        <p:spPr>
          <a:xfrm>
            <a:off x="2581823" y="1918139"/>
            <a:ext cx="2341241" cy="2261975"/>
          </a:xfrm>
          <a:custGeom>
            <a:avLst/>
            <a:gdLst>
              <a:gd name="connsiteX0" fmla="*/ 0 w 2494548"/>
              <a:gd name="connsiteY0" fmla="*/ 1700464 h 1700464"/>
              <a:gd name="connsiteX1" fmla="*/ 1588169 w 2494548"/>
              <a:gd name="connsiteY1" fmla="*/ 1106906 h 1700464"/>
              <a:gd name="connsiteX2" fmla="*/ 2494548 w 2494548"/>
              <a:gd name="connsiteY2" fmla="*/ 0 h 17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4548" h="1700464">
                <a:moveTo>
                  <a:pt x="0" y="1700464"/>
                </a:moveTo>
                <a:cubicBezTo>
                  <a:pt x="586205" y="1545390"/>
                  <a:pt x="1172411" y="1390317"/>
                  <a:pt x="1588169" y="1106906"/>
                </a:cubicBezTo>
                <a:cubicBezTo>
                  <a:pt x="2003927" y="823495"/>
                  <a:pt x="2255253" y="231274"/>
                  <a:pt x="2494548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A1DBCF-A7C9-4D2E-9846-FA6DC8319E33}"/>
              </a:ext>
            </a:extLst>
          </p:cNvPr>
          <p:cNvGrpSpPr/>
          <p:nvPr/>
        </p:nvGrpSpPr>
        <p:grpSpPr>
          <a:xfrm>
            <a:off x="3976000" y="4431023"/>
            <a:ext cx="2622634" cy="2141051"/>
            <a:chOff x="3976000" y="4431023"/>
            <a:chExt cx="2622634" cy="2141051"/>
          </a:xfrm>
        </p:grpSpPr>
        <p:pic>
          <p:nvPicPr>
            <p:cNvPr id="36" name="Picture 3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F012AE1-F0B0-4442-A356-E3ED33A0F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LineDrawing/>
                      </a14:imgEffect>
                      <a14:imgEffect>
                        <a14:brightnessContrast brigh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62"/>
            <a:stretch/>
          </p:blipFill>
          <p:spPr>
            <a:xfrm>
              <a:off x="3976000" y="4431023"/>
              <a:ext cx="2622634" cy="214105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772E28C-5D92-4AB9-9602-5ABD432F7514}"/>
                </a:ext>
              </a:extLst>
            </p:cNvPr>
            <p:cNvGrpSpPr/>
            <p:nvPr/>
          </p:nvGrpSpPr>
          <p:grpSpPr>
            <a:xfrm>
              <a:off x="4395535" y="4882959"/>
              <a:ext cx="552322" cy="651567"/>
              <a:chOff x="6229093" y="2712652"/>
              <a:chExt cx="1540042" cy="1816768"/>
            </a:xfrm>
            <a:effectLst/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EFF6B76-A588-42F0-993C-DDFA050DCAF6}"/>
                  </a:ext>
                </a:extLst>
              </p:cNvPr>
              <p:cNvGrpSpPr/>
              <p:nvPr/>
            </p:nvGrpSpPr>
            <p:grpSpPr>
              <a:xfrm>
                <a:off x="6229093" y="2712652"/>
                <a:ext cx="1540042" cy="1816768"/>
                <a:chOff x="7387389" y="2045503"/>
                <a:chExt cx="1540042" cy="181676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B5A1591-4528-4608-8305-A8E80E526115}"/>
                    </a:ext>
                  </a:extLst>
                </p:cNvPr>
                <p:cNvSpPr/>
                <p:nvPr/>
              </p:nvSpPr>
              <p:spPr>
                <a:xfrm>
                  <a:off x="7387389" y="2045503"/>
                  <a:ext cx="1540042" cy="18167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5F2C06F-0ACD-4BB6-AEEA-65D826D5C872}"/>
                    </a:ext>
                  </a:extLst>
                </p:cNvPr>
                <p:cNvSpPr/>
                <p:nvPr/>
              </p:nvSpPr>
              <p:spPr>
                <a:xfrm>
                  <a:off x="7459578" y="2117107"/>
                  <a:ext cx="1396399" cy="13963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39" name="Picture 38" descr="A pair of shoes&#10;&#10;Description generated with very high confidence">
                <a:extLst>
                  <a:ext uri="{FF2B5EF4-FFF2-40B4-BE49-F238E27FC236}">
                    <a16:creationId xmlns:a16="http://schemas.microsoft.com/office/drawing/2014/main" id="{40E3484E-2FE5-40C3-8D30-3B3DACE66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035" y="3074046"/>
                <a:ext cx="1214261" cy="824151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B66DCE5-6DCE-470C-9B7C-EC1C986BBEA7}"/>
                </a:ext>
              </a:extLst>
            </p:cNvPr>
            <p:cNvGrpSpPr/>
            <p:nvPr/>
          </p:nvGrpSpPr>
          <p:grpSpPr>
            <a:xfrm>
              <a:off x="4929291" y="4882959"/>
              <a:ext cx="704599" cy="651567"/>
              <a:chOff x="8033622" y="2940615"/>
              <a:chExt cx="1964638" cy="1816768"/>
            </a:xfrm>
            <a:effectLst/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FEFA797-35E5-4AC7-AFB0-A9D7257FDE21}"/>
                  </a:ext>
                </a:extLst>
              </p:cNvPr>
              <p:cNvGrpSpPr/>
              <p:nvPr/>
            </p:nvGrpSpPr>
            <p:grpSpPr>
              <a:xfrm>
                <a:off x="8278800" y="2940615"/>
                <a:ext cx="1540042" cy="1816768"/>
                <a:chOff x="7387389" y="2045503"/>
                <a:chExt cx="1540042" cy="181676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C42BFAA-90E9-4BED-8B94-F8764995E27F}"/>
                    </a:ext>
                  </a:extLst>
                </p:cNvPr>
                <p:cNvSpPr/>
                <p:nvPr/>
              </p:nvSpPr>
              <p:spPr>
                <a:xfrm>
                  <a:off x="7387389" y="2045503"/>
                  <a:ext cx="1540042" cy="18167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946BB17-17EC-4AE5-B9D4-A2F4C3780BD5}"/>
                    </a:ext>
                  </a:extLst>
                </p:cNvPr>
                <p:cNvSpPr/>
                <p:nvPr/>
              </p:nvSpPr>
              <p:spPr>
                <a:xfrm>
                  <a:off x="7459578" y="2117107"/>
                  <a:ext cx="1396399" cy="13963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44" name="Picture 43" descr="A pair of blue shoes&#10;&#10;Description generated with high confidence">
                <a:extLst>
                  <a:ext uri="{FF2B5EF4-FFF2-40B4-BE49-F238E27FC236}">
                    <a16:creationId xmlns:a16="http://schemas.microsoft.com/office/drawing/2014/main" id="{65680698-B793-48D1-A616-719B26241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3622" y="3371773"/>
                <a:ext cx="1964638" cy="736739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2B22290-ECD5-40AD-A89A-0A851089708F}"/>
                </a:ext>
              </a:extLst>
            </p:cNvPr>
            <p:cNvGrpSpPr/>
            <p:nvPr/>
          </p:nvGrpSpPr>
          <p:grpSpPr>
            <a:xfrm>
              <a:off x="5544466" y="4882959"/>
              <a:ext cx="742034" cy="651567"/>
              <a:chOff x="7122902" y="2045503"/>
              <a:chExt cx="2069015" cy="1816768"/>
            </a:xfrm>
            <a:effectLst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641E3DA-E768-48EC-A032-CB125A7CBCFC}"/>
                  </a:ext>
                </a:extLst>
              </p:cNvPr>
              <p:cNvSpPr/>
              <p:nvPr/>
            </p:nvSpPr>
            <p:spPr>
              <a:xfrm>
                <a:off x="7387389" y="2045503"/>
                <a:ext cx="1540042" cy="18167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B2A6CCA-A6BA-459D-8CDA-360A42358F74}"/>
                  </a:ext>
                </a:extLst>
              </p:cNvPr>
              <p:cNvSpPr/>
              <p:nvPr/>
            </p:nvSpPr>
            <p:spPr>
              <a:xfrm>
                <a:off x="7459578" y="2117107"/>
                <a:ext cx="1396399" cy="13963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0" name="Picture 49" descr="A picture containing clothing, footwear, shoes&#10;&#10;Description generated with very high confidence">
                <a:extLst>
                  <a:ext uri="{FF2B5EF4-FFF2-40B4-BE49-F238E27FC236}">
                    <a16:creationId xmlns:a16="http://schemas.microsoft.com/office/drawing/2014/main" id="{2BF92C0B-FC49-447D-B233-F891DA4F8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2902" y="2303735"/>
                <a:ext cx="2069015" cy="990486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F19D95-1D26-4584-A551-A9ABC464C750}"/>
                </a:ext>
              </a:extLst>
            </p:cNvPr>
            <p:cNvSpPr txBox="1"/>
            <p:nvPr/>
          </p:nvSpPr>
          <p:spPr>
            <a:xfrm>
              <a:off x="4329455" y="5552724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$50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3AB895-50EA-4640-88EC-18F076CB431B}"/>
                </a:ext>
              </a:extLst>
            </p:cNvPr>
            <p:cNvSpPr txBox="1"/>
            <p:nvPr/>
          </p:nvSpPr>
          <p:spPr>
            <a:xfrm>
              <a:off x="4935403" y="5534526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$70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9433AA2-84E8-4488-B83D-556C315379B5}"/>
                </a:ext>
              </a:extLst>
            </p:cNvPr>
            <p:cNvSpPr txBox="1"/>
            <p:nvPr/>
          </p:nvSpPr>
          <p:spPr>
            <a:xfrm>
              <a:off x="5541351" y="5543625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$90</a:t>
              </a: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BDA4682-1376-4948-A993-47AD9C507192}"/>
              </a:ext>
            </a:extLst>
          </p:cNvPr>
          <p:cNvSpPr/>
          <p:nvPr/>
        </p:nvSpPr>
        <p:spPr>
          <a:xfrm>
            <a:off x="2470484" y="4259179"/>
            <a:ext cx="1724527" cy="1305168"/>
          </a:xfrm>
          <a:custGeom>
            <a:avLst/>
            <a:gdLst>
              <a:gd name="connsiteX0" fmla="*/ 1724527 w 1724527"/>
              <a:gd name="connsiteY0" fmla="*/ 1283368 h 1305168"/>
              <a:gd name="connsiteX1" fmla="*/ 521369 w 1724527"/>
              <a:gd name="connsiteY1" fmla="*/ 1130968 h 1305168"/>
              <a:gd name="connsiteX2" fmla="*/ 0 w 1724527"/>
              <a:gd name="connsiteY2" fmla="*/ 0 h 130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527" h="1305168">
                <a:moveTo>
                  <a:pt x="1724527" y="1283368"/>
                </a:moveTo>
                <a:cubicBezTo>
                  <a:pt x="1266658" y="1314115"/>
                  <a:pt x="808790" y="1344863"/>
                  <a:pt x="521369" y="1130968"/>
                </a:cubicBezTo>
                <a:cubicBezTo>
                  <a:pt x="233948" y="917073"/>
                  <a:pt x="116974" y="458536"/>
                  <a:pt x="0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7CC91E0-6E59-4599-9B06-4FB87975C2D5}"/>
              </a:ext>
            </a:extLst>
          </p:cNvPr>
          <p:cNvGrpSpPr/>
          <p:nvPr/>
        </p:nvGrpSpPr>
        <p:grpSpPr>
          <a:xfrm>
            <a:off x="10221630" y="2532988"/>
            <a:ext cx="931033" cy="778189"/>
            <a:chOff x="3625824" y="2128067"/>
            <a:chExt cx="2622635" cy="219208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7E279F4-6C2D-4C5E-B3DB-8658B46A0D6A}"/>
                </a:ext>
              </a:extLst>
            </p:cNvPr>
            <p:cNvGrpSpPr/>
            <p:nvPr/>
          </p:nvGrpSpPr>
          <p:grpSpPr>
            <a:xfrm>
              <a:off x="3625824" y="2128067"/>
              <a:ext cx="2622635" cy="2192088"/>
              <a:chOff x="3625824" y="2128067"/>
              <a:chExt cx="2622635" cy="2192088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A3FEEF0-0410-46BF-B840-A73950602939}"/>
                  </a:ext>
                </a:extLst>
              </p:cNvPr>
              <p:cNvSpPr/>
              <p:nvPr/>
            </p:nvSpPr>
            <p:spPr>
              <a:xfrm>
                <a:off x="5237747" y="3408947"/>
                <a:ext cx="729916" cy="633664"/>
              </a:xfrm>
              <a:custGeom>
                <a:avLst/>
                <a:gdLst>
                  <a:gd name="connsiteX0" fmla="*/ 352927 w 729916"/>
                  <a:gd name="connsiteY0" fmla="*/ 633664 h 633664"/>
                  <a:gd name="connsiteX1" fmla="*/ 673769 w 729916"/>
                  <a:gd name="connsiteY1" fmla="*/ 296779 h 633664"/>
                  <a:gd name="connsiteX2" fmla="*/ 729916 w 729916"/>
                  <a:gd name="connsiteY2" fmla="*/ 168442 h 633664"/>
                  <a:gd name="connsiteX3" fmla="*/ 641685 w 729916"/>
                  <a:gd name="connsiteY3" fmla="*/ 24064 h 633664"/>
                  <a:gd name="connsiteX4" fmla="*/ 505327 w 729916"/>
                  <a:gd name="connsiteY4" fmla="*/ 0 h 633664"/>
                  <a:gd name="connsiteX5" fmla="*/ 344906 w 729916"/>
                  <a:gd name="connsiteY5" fmla="*/ 152400 h 633664"/>
                  <a:gd name="connsiteX6" fmla="*/ 264695 w 729916"/>
                  <a:gd name="connsiteY6" fmla="*/ 48127 h 633664"/>
                  <a:gd name="connsiteX7" fmla="*/ 120316 w 729916"/>
                  <a:gd name="connsiteY7" fmla="*/ 32085 h 633664"/>
                  <a:gd name="connsiteX8" fmla="*/ 0 w 729916"/>
                  <a:gd name="connsiteY8" fmla="*/ 112295 h 633664"/>
                  <a:gd name="connsiteX9" fmla="*/ 24064 w 729916"/>
                  <a:gd name="connsiteY9" fmla="*/ 288758 h 633664"/>
                  <a:gd name="connsiteX10" fmla="*/ 352927 w 729916"/>
                  <a:gd name="connsiteY10" fmla="*/ 633664 h 63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9916" h="633664">
                    <a:moveTo>
                      <a:pt x="352927" y="633664"/>
                    </a:moveTo>
                    <a:lnTo>
                      <a:pt x="673769" y="296779"/>
                    </a:lnTo>
                    <a:lnTo>
                      <a:pt x="729916" y="168442"/>
                    </a:lnTo>
                    <a:lnTo>
                      <a:pt x="641685" y="24064"/>
                    </a:lnTo>
                    <a:lnTo>
                      <a:pt x="505327" y="0"/>
                    </a:lnTo>
                    <a:lnTo>
                      <a:pt x="344906" y="152400"/>
                    </a:lnTo>
                    <a:lnTo>
                      <a:pt x="264695" y="48127"/>
                    </a:lnTo>
                    <a:lnTo>
                      <a:pt x="120316" y="32085"/>
                    </a:lnTo>
                    <a:lnTo>
                      <a:pt x="0" y="112295"/>
                    </a:lnTo>
                    <a:lnTo>
                      <a:pt x="24064" y="288758"/>
                    </a:lnTo>
                    <a:lnTo>
                      <a:pt x="352927" y="633664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9A85A03-74D8-46C4-8906-D31411DD944A}"/>
                  </a:ext>
                </a:extLst>
              </p:cNvPr>
              <p:cNvSpPr/>
              <p:nvPr/>
            </p:nvSpPr>
            <p:spPr>
              <a:xfrm>
                <a:off x="4820653" y="2679032"/>
                <a:ext cx="906379" cy="1515979"/>
              </a:xfrm>
              <a:custGeom>
                <a:avLst/>
                <a:gdLst>
                  <a:gd name="connsiteX0" fmla="*/ 56147 w 906379"/>
                  <a:gd name="connsiteY0" fmla="*/ 1515979 h 1515979"/>
                  <a:gd name="connsiteX1" fmla="*/ 633663 w 906379"/>
                  <a:gd name="connsiteY1" fmla="*/ 1243263 h 1515979"/>
                  <a:gd name="connsiteX2" fmla="*/ 441158 w 906379"/>
                  <a:gd name="connsiteY2" fmla="*/ 1018673 h 1515979"/>
                  <a:gd name="connsiteX3" fmla="*/ 417094 w 906379"/>
                  <a:gd name="connsiteY3" fmla="*/ 834189 h 1515979"/>
                  <a:gd name="connsiteX4" fmla="*/ 545431 w 906379"/>
                  <a:gd name="connsiteY4" fmla="*/ 753979 h 1515979"/>
                  <a:gd name="connsiteX5" fmla="*/ 665747 w 906379"/>
                  <a:gd name="connsiteY5" fmla="*/ 770021 h 1515979"/>
                  <a:gd name="connsiteX6" fmla="*/ 770021 w 906379"/>
                  <a:gd name="connsiteY6" fmla="*/ 882315 h 1515979"/>
                  <a:gd name="connsiteX7" fmla="*/ 898358 w 906379"/>
                  <a:gd name="connsiteY7" fmla="*/ 778042 h 1515979"/>
                  <a:gd name="connsiteX8" fmla="*/ 906379 w 906379"/>
                  <a:gd name="connsiteY8" fmla="*/ 0 h 1515979"/>
                  <a:gd name="connsiteX9" fmla="*/ 0 w 906379"/>
                  <a:gd name="connsiteY9" fmla="*/ 376989 h 1515979"/>
                  <a:gd name="connsiteX10" fmla="*/ 56147 w 906379"/>
                  <a:gd name="connsiteY10" fmla="*/ 1515979 h 151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6379" h="1515979">
                    <a:moveTo>
                      <a:pt x="56147" y="1515979"/>
                    </a:moveTo>
                    <a:lnTo>
                      <a:pt x="633663" y="1243263"/>
                    </a:lnTo>
                    <a:lnTo>
                      <a:pt x="441158" y="1018673"/>
                    </a:lnTo>
                    <a:lnTo>
                      <a:pt x="417094" y="834189"/>
                    </a:lnTo>
                    <a:lnTo>
                      <a:pt x="545431" y="753979"/>
                    </a:lnTo>
                    <a:lnTo>
                      <a:pt x="665747" y="770021"/>
                    </a:lnTo>
                    <a:lnTo>
                      <a:pt x="770021" y="882315"/>
                    </a:lnTo>
                    <a:lnTo>
                      <a:pt x="898358" y="778042"/>
                    </a:lnTo>
                    <a:cubicBezTo>
                      <a:pt x="901032" y="518695"/>
                      <a:pt x="903705" y="259347"/>
                      <a:pt x="906379" y="0"/>
                    </a:cubicBezTo>
                    <a:lnTo>
                      <a:pt x="0" y="376989"/>
                    </a:lnTo>
                    <a:lnTo>
                      <a:pt x="56147" y="151597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67BE1D7-5DDA-4A6C-85DF-98D6D8E7CE7C}"/>
                  </a:ext>
                </a:extLst>
              </p:cNvPr>
              <p:cNvSpPr/>
              <p:nvPr/>
            </p:nvSpPr>
            <p:spPr>
              <a:xfrm>
                <a:off x="3976000" y="2302042"/>
                <a:ext cx="1718947" cy="712945"/>
              </a:xfrm>
              <a:custGeom>
                <a:avLst/>
                <a:gdLst>
                  <a:gd name="connsiteX0" fmla="*/ 0 w 1684421"/>
                  <a:gd name="connsiteY0" fmla="*/ 328863 h 705853"/>
                  <a:gd name="connsiteX1" fmla="*/ 802106 w 1684421"/>
                  <a:gd name="connsiteY1" fmla="*/ 0 h 705853"/>
                  <a:gd name="connsiteX2" fmla="*/ 1684421 w 1684421"/>
                  <a:gd name="connsiteY2" fmla="*/ 352926 h 705853"/>
                  <a:gd name="connsiteX3" fmla="*/ 818148 w 1684421"/>
                  <a:gd name="connsiteY3" fmla="*/ 705853 h 705853"/>
                  <a:gd name="connsiteX4" fmla="*/ 0 w 1684421"/>
                  <a:gd name="connsiteY4" fmla="*/ 328863 h 70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4421" h="705853">
                    <a:moveTo>
                      <a:pt x="0" y="328863"/>
                    </a:moveTo>
                    <a:lnTo>
                      <a:pt x="802106" y="0"/>
                    </a:lnTo>
                    <a:lnTo>
                      <a:pt x="1684421" y="352926"/>
                    </a:lnTo>
                    <a:lnTo>
                      <a:pt x="818148" y="705853"/>
                    </a:lnTo>
                    <a:lnTo>
                      <a:pt x="0" y="32886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02082CB-5094-4905-AED5-C64223076794}"/>
                  </a:ext>
                </a:extLst>
              </p:cNvPr>
              <p:cNvSpPr/>
              <p:nvPr/>
            </p:nvSpPr>
            <p:spPr>
              <a:xfrm>
                <a:off x="3946358" y="2679032"/>
                <a:ext cx="874295" cy="1532021"/>
              </a:xfrm>
              <a:custGeom>
                <a:avLst/>
                <a:gdLst>
                  <a:gd name="connsiteX0" fmla="*/ 874295 w 874295"/>
                  <a:gd name="connsiteY0" fmla="*/ 360947 h 1532021"/>
                  <a:gd name="connsiteX1" fmla="*/ 8021 w 874295"/>
                  <a:gd name="connsiteY1" fmla="*/ 0 h 1532021"/>
                  <a:gd name="connsiteX2" fmla="*/ 0 w 874295"/>
                  <a:gd name="connsiteY2" fmla="*/ 1122947 h 1532021"/>
                  <a:gd name="connsiteX3" fmla="*/ 874295 w 874295"/>
                  <a:gd name="connsiteY3" fmla="*/ 1532021 h 1532021"/>
                  <a:gd name="connsiteX4" fmla="*/ 874295 w 874295"/>
                  <a:gd name="connsiteY4" fmla="*/ 360947 h 15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295" h="1532021">
                    <a:moveTo>
                      <a:pt x="874295" y="360947"/>
                    </a:moveTo>
                    <a:lnTo>
                      <a:pt x="8021" y="0"/>
                    </a:lnTo>
                    <a:cubicBezTo>
                      <a:pt x="5347" y="374316"/>
                      <a:pt x="2674" y="748631"/>
                      <a:pt x="0" y="1122947"/>
                    </a:cubicBezTo>
                    <a:lnTo>
                      <a:pt x="874295" y="1532021"/>
                    </a:lnTo>
                    <a:lnTo>
                      <a:pt x="874295" y="36094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60" name="Picture 59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BFBFC996-3782-42A1-A552-AACD88AE1A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416"/>
              <a:stretch/>
            </p:blipFill>
            <p:spPr>
              <a:xfrm>
                <a:off x="3625824" y="2128067"/>
                <a:ext cx="2622635" cy="2192088"/>
              </a:xfrm>
              <a:prstGeom prst="rect">
                <a:avLst/>
              </a:prstGeom>
            </p:spPr>
          </p:pic>
        </p:grpSp>
        <p:pic>
          <p:nvPicPr>
            <p:cNvPr id="66" name="Picture 65" descr="A pair of shoes&#10;&#10;Description generated with very high confidence">
              <a:extLst>
                <a:ext uri="{FF2B5EF4-FFF2-40B4-BE49-F238E27FC236}">
                  <a16:creationId xmlns:a16="http://schemas.microsoft.com/office/drawing/2014/main" id="{AD0E64AF-9743-47FE-BFB2-155B874B2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9757">
              <a:off x="4054078" y="3201448"/>
              <a:ext cx="670527" cy="455104"/>
            </a:xfrm>
            <a:prstGeom prst="rect">
              <a:avLst/>
            </a:prstGeom>
          </p:spPr>
        </p:pic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49F0333-FB4A-4C2F-95AE-E661603780CE}"/>
              </a:ext>
            </a:extLst>
          </p:cNvPr>
          <p:cNvCxnSpPr/>
          <p:nvPr/>
        </p:nvCxnSpPr>
        <p:spPr>
          <a:xfrm flipV="1">
            <a:off x="9740802" y="3651635"/>
            <a:ext cx="2563493" cy="18213"/>
          </a:xfrm>
          <a:prstGeom prst="line">
            <a:avLst/>
          </a:prstGeom>
          <a:ln w="2540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044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FDF20D5-A9AE-4F68-A63D-7784506F8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>
          <a:xfrm>
            <a:off x="144809" y="1858543"/>
            <a:ext cx="3269643" cy="2744721"/>
          </a:xfrm>
          <a:prstGeom prst="rect">
            <a:avLst/>
          </a:prstGeom>
        </p:spPr>
      </p:pic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C390FB04-8E86-4090-8BB3-CF774EA19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63" y="248401"/>
            <a:ext cx="2031956" cy="706104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FBDC805-DB09-4851-83E0-8BB0BCB834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>
          <a:xfrm>
            <a:off x="-169772" y="2137975"/>
            <a:ext cx="2838543" cy="23828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DADE2-E28C-484B-915B-243DFFE98EC7}"/>
              </a:ext>
            </a:extLst>
          </p:cNvPr>
          <p:cNvGrpSpPr/>
          <p:nvPr/>
        </p:nvGrpSpPr>
        <p:grpSpPr>
          <a:xfrm>
            <a:off x="4182417" y="285926"/>
            <a:ext cx="2209800" cy="1842141"/>
            <a:chOff x="4391526" y="438621"/>
            <a:chExt cx="2209800" cy="1842141"/>
          </a:xfrm>
        </p:grpSpPr>
        <p:pic>
          <p:nvPicPr>
            <p:cNvPr id="11" name="Picture 1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885786D-0EF1-46CE-815E-3D44439CB8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LineDrawing/>
                      </a14:imgEffect>
                      <a14:imgEffect>
                        <a14:brightnessContrast brigh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37"/>
            <a:stretch/>
          </p:blipFill>
          <p:spPr>
            <a:xfrm>
              <a:off x="4391526" y="438621"/>
              <a:ext cx="2209800" cy="18421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D0C1C1-A6F0-496C-AC5C-5C2A800C1AC5}"/>
                </a:ext>
              </a:extLst>
            </p:cNvPr>
            <p:cNvSpPr txBox="1"/>
            <p:nvPr/>
          </p:nvSpPr>
          <p:spPr>
            <a:xfrm>
              <a:off x="5433570" y="1564469"/>
              <a:ext cx="715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err="1">
                  <a:solidFill>
                    <a:srgbClr val="FFFF00"/>
                  </a:solidFill>
                  <a:latin typeface="Chalk-hand-lettering-shaded_dem" panose="02000500000000000000" pitchFamily="2" charset="0"/>
                </a:rPr>
                <a:t>Shoes</a:t>
              </a:r>
              <a:endParaRPr lang="fr-FR" sz="2000" dirty="0">
                <a:solidFill>
                  <a:srgbClr val="FFFF00"/>
                </a:solidFill>
                <a:latin typeface="Chalk-hand-lettering-shaded_dem" panose="02000500000000000000" pitchFamily="2" charset="0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19627B-BE89-4DB7-A256-5A88C821FD47}"/>
              </a:ext>
            </a:extLst>
          </p:cNvPr>
          <p:cNvSpPr/>
          <p:nvPr/>
        </p:nvSpPr>
        <p:spPr>
          <a:xfrm>
            <a:off x="2581823" y="1918139"/>
            <a:ext cx="2341241" cy="2261975"/>
          </a:xfrm>
          <a:custGeom>
            <a:avLst/>
            <a:gdLst>
              <a:gd name="connsiteX0" fmla="*/ 0 w 2494548"/>
              <a:gd name="connsiteY0" fmla="*/ 1700464 h 1700464"/>
              <a:gd name="connsiteX1" fmla="*/ 1588169 w 2494548"/>
              <a:gd name="connsiteY1" fmla="*/ 1106906 h 1700464"/>
              <a:gd name="connsiteX2" fmla="*/ 2494548 w 2494548"/>
              <a:gd name="connsiteY2" fmla="*/ 0 h 17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4548" h="1700464">
                <a:moveTo>
                  <a:pt x="0" y="1700464"/>
                </a:moveTo>
                <a:cubicBezTo>
                  <a:pt x="586205" y="1545390"/>
                  <a:pt x="1172411" y="1390317"/>
                  <a:pt x="1588169" y="1106906"/>
                </a:cubicBezTo>
                <a:cubicBezTo>
                  <a:pt x="2003927" y="823495"/>
                  <a:pt x="2255253" y="231274"/>
                  <a:pt x="2494548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A1DBCF-A7C9-4D2E-9846-FA6DC8319E33}"/>
              </a:ext>
            </a:extLst>
          </p:cNvPr>
          <p:cNvGrpSpPr/>
          <p:nvPr/>
        </p:nvGrpSpPr>
        <p:grpSpPr>
          <a:xfrm>
            <a:off x="3976000" y="4431023"/>
            <a:ext cx="2622634" cy="2141051"/>
            <a:chOff x="3976000" y="4431023"/>
            <a:chExt cx="2622634" cy="2141051"/>
          </a:xfrm>
        </p:grpSpPr>
        <p:pic>
          <p:nvPicPr>
            <p:cNvPr id="36" name="Picture 3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F012AE1-F0B0-4442-A356-E3ED33A0F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LineDrawing/>
                      </a14:imgEffect>
                      <a14:imgEffect>
                        <a14:brightnessContrast brigh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362"/>
            <a:stretch/>
          </p:blipFill>
          <p:spPr>
            <a:xfrm>
              <a:off x="3976000" y="4431023"/>
              <a:ext cx="2622634" cy="214105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772E28C-5D92-4AB9-9602-5ABD432F7514}"/>
                </a:ext>
              </a:extLst>
            </p:cNvPr>
            <p:cNvGrpSpPr/>
            <p:nvPr/>
          </p:nvGrpSpPr>
          <p:grpSpPr>
            <a:xfrm>
              <a:off x="4395535" y="4882959"/>
              <a:ext cx="552322" cy="651567"/>
              <a:chOff x="6229093" y="2712652"/>
              <a:chExt cx="1540042" cy="1816768"/>
            </a:xfrm>
            <a:effectLst/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EFF6B76-A588-42F0-993C-DDFA050DCAF6}"/>
                  </a:ext>
                </a:extLst>
              </p:cNvPr>
              <p:cNvGrpSpPr/>
              <p:nvPr/>
            </p:nvGrpSpPr>
            <p:grpSpPr>
              <a:xfrm>
                <a:off x="6229093" y="2712652"/>
                <a:ext cx="1540042" cy="1816768"/>
                <a:chOff x="7387389" y="2045503"/>
                <a:chExt cx="1540042" cy="181676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FB5A1591-4528-4608-8305-A8E80E526115}"/>
                    </a:ext>
                  </a:extLst>
                </p:cNvPr>
                <p:cNvSpPr/>
                <p:nvPr/>
              </p:nvSpPr>
              <p:spPr>
                <a:xfrm>
                  <a:off x="7387389" y="2045503"/>
                  <a:ext cx="1540042" cy="18167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5F2C06F-0ACD-4BB6-AEEA-65D826D5C872}"/>
                    </a:ext>
                  </a:extLst>
                </p:cNvPr>
                <p:cNvSpPr/>
                <p:nvPr/>
              </p:nvSpPr>
              <p:spPr>
                <a:xfrm>
                  <a:off x="7459578" y="2117107"/>
                  <a:ext cx="1396399" cy="13963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39" name="Picture 38" descr="A pair of shoes&#10;&#10;Description generated with very high confidence">
                <a:extLst>
                  <a:ext uri="{FF2B5EF4-FFF2-40B4-BE49-F238E27FC236}">
                    <a16:creationId xmlns:a16="http://schemas.microsoft.com/office/drawing/2014/main" id="{40E3484E-2FE5-40C3-8D30-3B3DACE665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8035" y="3074046"/>
                <a:ext cx="1214261" cy="824151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B66DCE5-6DCE-470C-9B7C-EC1C986BBEA7}"/>
                </a:ext>
              </a:extLst>
            </p:cNvPr>
            <p:cNvGrpSpPr/>
            <p:nvPr/>
          </p:nvGrpSpPr>
          <p:grpSpPr>
            <a:xfrm>
              <a:off x="4929291" y="4882959"/>
              <a:ext cx="704599" cy="651567"/>
              <a:chOff x="8033622" y="2940615"/>
              <a:chExt cx="1964638" cy="1816768"/>
            </a:xfrm>
            <a:effectLst/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FEFA797-35E5-4AC7-AFB0-A9D7257FDE21}"/>
                  </a:ext>
                </a:extLst>
              </p:cNvPr>
              <p:cNvGrpSpPr/>
              <p:nvPr/>
            </p:nvGrpSpPr>
            <p:grpSpPr>
              <a:xfrm>
                <a:off x="8278800" y="2940615"/>
                <a:ext cx="1540042" cy="1816768"/>
                <a:chOff x="7387389" y="2045503"/>
                <a:chExt cx="1540042" cy="181676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C42BFAA-90E9-4BED-8B94-F8764995E27F}"/>
                    </a:ext>
                  </a:extLst>
                </p:cNvPr>
                <p:cNvSpPr/>
                <p:nvPr/>
              </p:nvSpPr>
              <p:spPr>
                <a:xfrm>
                  <a:off x="7387389" y="2045503"/>
                  <a:ext cx="1540042" cy="18167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946BB17-17EC-4AE5-B9D4-A2F4C3780BD5}"/>
                    </a:ext>
                  </a:extLst>
                </p:cNvPr>
                <p:cNvSpPr/>
                <p:nvPr/>
              </p:nvSpPr>
              <p:spPr>
                <a:xfrm>
                  <a:off x="7459578" y="2117107"/>
                  <a:ext cx="1396399" cy="139639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44" name="Picture 43" descr="A pair of blue shoes&#10;&#10;Description generated with high confidence">
                <a:extLst>
                  <a:ext uri="{FF2B5EF4-FFF2-40B4-BE49-F238E27FC236}">
                    <a16:creationId xmlns:a16="http://schemas.microsoft.com/office/drawing/2014/main" id="{65680698-B793-48D1-A616-719B26241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3622" y="3371773"/>
                <a:ext cx="1964638" cy="736739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2B22290-ECD5-40AD-A89A-0A851089708F}"/>
                </a:ext>
              </a:extLst>
            </p:cNvPr>
            <p:cNvGrpSpPr/>
            <p:nvPr/>
          </p:nvGrpSpPr>
          <p:grpSpPr>
            <a:xfrm>
              <a:off x="5544466" y="4882959"/>
              <a:ext cx="742034" cy="651567"/>
              <a:chOff x="7122902" y="2045503"/>
              <a:chExt cx="2069015" cy="1816768"/>
            </a:xfrm>
            <a:effectLst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641E3DA-E768-48EC-A032-CB125A7CBCFC}"/>
                  </a:ext>
                </a:extLst>
              </p:cNvPr>
              <p:cNvSpPr/>
              <p:nvPr/>
            </p:nvSpPr>
            <p:spPr>
              <a:xfrm>
                <a:off x="7387389" y="2045503"/>
                <a:ext cx="1540042" cy="18167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B2A6CCA-A6BA-459D-8CDA-360A42358F74}"/>
                  </a:ext>
                </a:extLst>
              </p:cNvPr>
              <p:cNvSpPr/>
              <p:nvPr/>
            </p:nvSpPr>
            <p:spPr>
              <a:xfrm>
                <a:off x="7459578" y="2117107"/>
                <a:ext cx="1396399" cy="13963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0" name="Picture 49" descr="A picture containing clothing, footwear, shoes&#10;&#10;Description generated with very high confidence">
                <a:extLst>
                  <a:ext uri="{FF2B5EF4-FFF2-40B4-BE49-F238E27FC236}">
                    <a16:creationId xmlns:a16="http://schemas.microsoft.com/office/drawing/2014/main" id="{2BF92C0B-FC49-447D-B233-F891DA4F8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2902" y="2303735"/>
                <a:ext cx="2069015" cy="990486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3F19D95-1D26-4584-A551-A9ABC464C750}"/>
                </a:ext>
              </a:extLst>
            </p:cNvPr>
            <p:cNvSpPr txBox="1"/>
            <p:nvPr/>
          </p:nvSpPr>
          <p:spPr>
            <a:xfrm>
              <a:off x="4329455" y="5552724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$50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3AB895-50EA-4640-88EC-18F076CB431B}"/>
                </a:ext>
              </a:extLst>
            </p:cNvPr>
            <p:cNvSpPr txBox="1"/>
            <p:nvPr/>
          </p:nvSpPr>
          <p:spPr>
            <a:xfrm>
              <a:off x="4935403" y="5534526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$70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9433AA2-84E8-4488-B83D-556C315379B5}"/>
                </a:ext>
              </a:extLst>
            </p:cNvPr>
            <p:cNvSpPr txBox="1"/>
            <p:nvPr/>
          </p:nvSpPr>
          <p:spPr>
            <a:xfrm>
              <a:off x="5541351" y="5543625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FF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$90</a:t>
              </a: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BDA4682-1376-4948-A993-47AD9C507192}"/>
              </a:ext>
            </a:extLst>
          </p:cNvPr>
          <p:cNvSpPr/>
          <p:nvPr/>
        </p:nvSpPr>
        <p:spPr>
          <a:xfrm>
            <a:off x="2470484" y="4259179"/>
            <a:ext cx="1724527" cy="1305168"/>
          </a:xfrm>
          <a:custGeom>
            <a:avLst/>
            <a:gdLst>
              <a:gd name="connsiteX0" fmla="*/ 1724527 w 1724527"/>
              <a:gd name="connsiteY0" fmla="*/ 1283368 h 1305168"/>
              <a:gd name="connsiteX1" fmla="*/ 521369 w 1724527"/>
              <a:gd name="connsiteY1" fmla="*/ 1130968 h 1305168"/>
              <a:gd name="connsiteX2" fmla="*/ 0 w 1724527"/>
              <a:gd name="connsiteY2" fmla="*/ 0 h 130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527" h="1305168">
                <a:moveTo>
                  <a:pt x="1724527" y="1283368"/>
                </a:moveTo>
                <a:cubicBezTo>
                  <a:pt x="1266658" y="1314115"/>
                  <a:pt x="808790" y="1344863"/>
                  <a:pt x="521369" y="1130968"/>
                </a:cubicBezTo>
                <a:cubicBezTo>
                  <a:pt x="233948" y="917073"/>
                  <a:pt x="116974" y="458536"/>
                  <a:pt x="0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3F6423C-2C21-47B9-BB1D-CB6028739C97}"/>
              </a:ext>
            </a:extLst>
          </p:cNvPr>
          <p:cNvGrpSpPr/>
          <p:nvPr/>
        </p:nvGrpSpPr>
        <p:grpSpPr>
          <a:xfrm>
            <a:off x="10040446" y="2388041"/>
            <a:ext cx="2039680" cy="1427898"/>
            <a:chOff x="10040446" y="2388041"/>
            <a:chExt cx="2039680" cy="1427898"/>
          </a:xfrm>
        </p:grpSpPr>
        <p:pic>
          <p:nvPicPr>
            <p:cNvPr id="69" name="Picture 6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00B31B55-F16A-4AB4-B603-023B3684B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LineDrawing/>
                      </a14:imgEffect>
                      <a14:imgEffect>
                        <a14:brightnessContrast brigh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94"/>
            <a:stretch/>
          </p:blipFill>
          <p:spPr>
            <a:xfrm>
              <a:off x="10040446" y="2388041"/>
              <a:ext cx="2039680" cy="1427898"/>
            </a:xfrm>
            <a:prstGeom prst="rect">
              <a:avLst/>
            </a:prstGeom>
          </p:spPr>
        </p:pic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7CC91E0-6E59-4599-9B06-4FB87975C2D5}"/>
                </a:ext>
              </a:extLst>
            </p:cNvPr>
            <p:cNvGrpSpPr/>
            <p:nvPr/>
          </p:nvGrpSpPr>
          <p:grpSpPr>
            <a:xfrm>
              <a:off x="10221630" y="2532988"/>
              <a:ext cx="931033" cy="778189"/>
              <a:chOff x="3625824" y="2128067"/>
              <a:chExt cx="2622635" cy="2192088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7E279F4-6C2D-4C5E-B3DB-8658B46A0D6A}"/>
                  </a:ext>
                </a:extLst>
              </p:cNvPr>
              <p:cNvGrpSpPr/>
              <p:nvPr/>
            </p:nvGrpSpPr>
            <p:grpSpPr>
              <a:xfrm>
                <a:off x="3625824" y="2128067"/>
                <a:ext cx="2622635" cy="2192088"/>
                <a:chOff x="3625824" y="2128067"/>
                <a:chExt cx="2622635" cy="2192088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A3FEEF0-0410-46BF-B840-A73950602939}"/>
                    </a:ext>
                  </a:extLst>
                </p:cNvPr>
                <p:cNvSpPr/>
                <p:nvPr/>
              </p:nvSpPr>
              <p:spPr>
                <a:xfrm>
                  <a:off x="5237747" y="3408947"/>
                  <a:ext cx="729916" cy="633664"/>
                </a:xfrm>
                <a:custGeom>
                  <a:avLst/>
                  <a:gdLst>
                    <a:gd name="connsiteX0" fmla="*/ 352927 w 729916"/>
                    <a:gd name="connsiteY0" fmla="*/ 633664 h 633664"/>
                    <a:gd name="connsiteX1" fmla="*/ 673769 w 729916"/>
                    <a:gd name="connsiteY1" fmla="*/ 296779 h 633664"/>
                    <a:gd name="connsiteX2" fmla="*/ 729916 w 729916"/>
                    <a:gd name="connsiteY2" fmla="*/ 168442 h 633664"/>
                    <a:gd name="connsiteX3" fmla="*/ 641685 w 729916"/>
                    <a:gd name="connsiteY3" fmla="*/ 24064 h 633664"/>
                    <a:gd name="connsiteX4" fmla="*/ 505327 w 729916"/>
                    <a:gd name="connsiteY4" fmla="*/ 0 h 633664"/>
                    <a:gd name="connsiteX5" fmla="*/ 344906 w 729916"/>
                    <a:gd name="connsiteY5" fmla="*/ 152400 h 633664"/>
                    <a:gd name="connsiteX6" fmla="*/ 264695 w 729916"/>
                    <a:gd name="connsiteY6" fmla="*/ 48127 h 633664"/>
                    <a:gd name="connsiteX7" fmla="*/ 120316 w 729916"/>
                    <a:gd name="connsiteY7" fmla="*/ 32085 h 633664"/>
                    <a:gd name="connsiteX8" fmla="*/ 0 w 729916"/>
                    <a:gd name="connsiteY8" fmla="*/ 112295 h 633664"/>
                    <a:gd name="connsiteX9" fmla="*/ 24064 w 729916"/>
                    <a:gd name="connsiteY9" fmla="*/ 288758 h 633664"/>
                    <a:gd name="connsiteX10" fmla="*/ 352927 w 729916"/>
                    <a:gd name="connsiteY10" fmla="*/ 633664 h 633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9916" h="633664">
                      <a:moveTo>
                        <a:pt x="352927" y="633664"/>
                      </a:moveTo>
                      <a:lnTo>
                        <a:pt x="673769" y="296779"/>
                      </a:lnTo>
                      <a:lnTo>
                        <a:pt x="729916" y="168442"/>
                      </a:lnTo>
                      <a:lnTo>
                        <a:pt x="641685" y="24064"/>
                      </a:lnTo>
                      <a:lnTo>
                        <a:pt x="505327" y="0"/>
                      </a:lnTo>
                      <a:lnTo>
                        <a:pt x="344906" y="152400"/>
                      </a:lnTo>
                      <a:lnTo>
                        <a:pt x="264695" y="48127"/>
                      </a:lnTo>
                      <a:lnTo>
                        <a:pt x="120316" y="32085"/>
                      </a:lnTo>
                      <a:lnTo>
                        <a:pt x="0" y="112295"/>
                      </a:lnTo>
                      <a:lnTo>
                        <a:pt x="24064" y="288758"/>
                      </a:lnTo>
                      <a:lnTo>
                        <a:pt x="352927" y="633664"/>
                      </a:lnTo>
                      <a:close/>
                    </a:path>
                  </a:pathLst>
                </a:custGeom>
                <a:solidFill>
                  <a:srgbClr val="FF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F9A85A03-74D8-46C4-8906-D31411DD944A}"/>
                    </a:ext>
                  </a:extLst>
                </p:cNvPr>
                <p:cNvSpPr/>
                <p:nvPr/>
              </p:nvSpPr>
              <p:spPr>
                <a:xfrm>
                  <a:off x="4820653" y="2679032"/>
                  <a:ext cx="906379" cy="1515979"/>
                </a:xfrm>
                <a:custGeom>
                  <a:avLst/>
                  <a:gdLst>
                    <a:gd name="connsiteX0" fmla="*/ 56147 w 906379"/>
                    <a:gd name="connsiteY0" fmla="*/ 1515979 h 1515979"/>
                    <a:gd name="connsiteX1" fmla="*/ 633663 w 906379"/>
                    <a:gd name="connsiteY1" fmla="*/ 1243263 h 1515979"/>
                    <a:gd name="connsiteX2" fmla="*/ 441158 w 906379"/>
                    <a:gd name="connsiteY2" fmla="*/ 1018673 h 1515979"/>
                    <a:gd name="connsiteX3" fmla="*/ 417094 w 906379"/>
                    <a:gd name="connsiteY3" fmla="*/ 834189 h 1515979"/>
                    <a:gd name="connsiteX4" fmla="*/ 545431 w 906379"/>
                    <a:gd name="connsiteY4" fmla="*/ 753979 h 1515979"/>
                    <a:gd name="connsiteX5" fmla="*/ 665747 w 906379"/>
                    <a:gd name="connsiteY5" fmla="*/ 770021 h 1515979"/>
                    <a:gd name="connsiteX6" fmla="*/ 770021 w 906379"/>
                    <a:gd name="connsiteY6" fmla="*/ 882315 h 1515979"/>
                    <a:gd name="connsiteX7" fmla="*/ 898358 w 906379"/>
                    <a:gd name="connsiteY7" fmla="*/ 778042 h 1515979"/>
                    <a:gd name="connsiteX8" fmla="*/ 906379 w 906379"/>
                    <a:gd name="connsiteY8" fmla="*/ 0 h 1515979"/>
                    <a:gd name="connsiteX9" fmla="*/ 0 w 906379"/>
                    <a:gd name="connsiteY9" fmla="*/ 376989 h 1515979"/>
                    <a:gd name="connsiteX10" fmla="*/ 56147 w 906379"/>
                    <a:gd name="connsiteY10" fmla="*/ 1515979 h 1515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06379" h="1515979">
                      <a:moveTo>
                        <a:pt x="56147" y="1515979"/>
                      </a:moveTo>
                      <a:lnTo>
                        <a:pt x="633663" y="1243263"/>
                      </a:lnTo>
                      <a:lnTo>
                        <a:pt x="441158" y="1018673"/>
                      </a:lnTo>
                      <a:lnTo>
                        <a:pt x="417094" y="834189"/>
                      </a:lnTo>
                      <a:lnTo>
                        <a:pt x="545431" y="753979"/>
                      </a:lnTo>
                      <a:lnTo>
                        <a:pt x="665747" y="770021"/>
                      </a:lnTo>
                      <a:lnTo>
                        <a:pt x="770021" y="882315"/>
                      </a:lnTo>
                      <a:lnTo>
                        <a:pt x="898358" y="778042"/>
                      </a:lnTo>
                      <a:cubicBezTo>
                        <a:pt x="901032" y="518695"/>
                        <a:pt x="903705" y="259347"/>
                        <a:pt x="906379" y="0"/>
                      </a:cubicBezTo>
                      <a:lnTo>
                        <a:pt x="0" y="376989"/>
                      </a:lnTo>
                      <a:lnTo>
                        <a:pt x="56147" y="151597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C67BE1D7-5DDA-4A6C-85DF-98D6D8E7CE7C}"/>
                    </a:ext>
                  </a:extLst>
                </p:cNvPr>
                <p:cNvSpPr/>
                <p:nvPr/>
              </p:nvSpPr>
              <p:spPr>
                <a:xfrm>
                  <a:off x="3976000" y="2302042"/>
                  <a:ext cx="1718947" cy="712945"/>
                </a:xfrm>
                <a:custGeom>
                  <a:avLst/>
                  <a:gdLst>
                    <a:gd name="connsiteX0" fmla="*/ 0 w 1684421"/>
                    <a:gd name="connsiteY0" fmla="*/ 328863 h 705853"/>
                    <a:gd name="connsiteX1" fmla="*/ 802106 w 1684421"/>
                    <a:gd name="connsiteY1" fmla="*/ 0 h 705853"/>
                    <a:gd name="connsiteX2" fmla="*/ 1684421 w 1684421"/>
                    <a:gd name="connsiteY2" fmla="*/ 352926 h 705853"/>
                    <a:gd name="connsiteX3" fmla="*/ 818148 w 1684421"/>
                    <a:gd name="connsiteY3" fmla="*/ 705853 h 705853"/>
                    <a:gd name="connsiteX4" fmla="*/ 0 w 1684421"/>
                    <a:gd name="connsiteY4" fmla="*/ 328863 h 705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4421" h="705853">
                      <a:moveTo>
                        <a:pt x="0" y="328863"/>
                      </a:moveTo>
                      <a:lnTo>
                        <a:pt x="802106" y="0"/>
                      </a:lnTo>
                      <a:lnTo>
                        <a:pt x="1684421" y="352926"/>
                      </a:lnTo>
                      <a:lnTo>
                        <a:pt x="818148" y="705853"/>
                      </a:lnTo>
                      <a:lnTo>
                        <a:pt x="0" y="328863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502082CB-5094-4905-AED5-C64223076794}"/>
                    </a:ext>
                  </a:extLst>
                </p:cNvPr>
                <p:cNvSpPr/>
                <p:nvPr/>
              </p:nvSpPr>
              <p:spPr>
                <a:xfrm>
                  <a:off x="3946358" y="2679032"/>
                  <a:ext cx="874295" cy="1532021"/>
                </a:xfrm>
                <a:custGeom>
                  <a:avLst/>
                  <a:gdLst>
                    <a:gd name="connsiteX0" fmla="*/ 874295 w 874295"/>
                    <a:gd name="connsiteY0" fmla="*/ 360947 h 1532021"/>
                    <a:gd name="connsiteX1" fmla="*/ 8021 w 874295"/>
                    <a:gd name="connsiteY1" fmla="*/ 0 h 1532021"/>
                    <a:gd name="connsiteX2" fmla="*/ 0 w 874295"/>
                    <a:gd name="connsiteY2" fmla="*/ 1122947 h 1532021"/>
                    <a:gd name="connsiteX3" fmla="*/ 874295 w 874295"/>
                    <a:gd name="connsiteY3" fmla="*/ 1532021 h 1532021"/>
                    <a:gd name="connsiteX4" fmla="*/ 874295 w 874295"/>
                    <a:gd name="connsiteY4" fmla="*/ 360947 h 153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4295" h="1532021">
                      <a:moveTo>
                        <a:pt x="874295" y="360947"/>
                      </a:moveTo>
                      <a:lnTo>
                        <a:pt x="8021" y="0"/>
                      </a:lnTo>
                      <a:cubicBezTo>
                        <a:pt x="5347" y="374316"/>
                        <a:pt x="2674" y="748631"/>
                        <a:pt x="0" y="1122947"/>
                      </a:cubicBezTo>
                      <a:lnTo>
                        <a:pt x="874295" y="1532021"/>
                      </a:lnTo>
                      <a:lnTo>
                        <a:pt x="874295" y="36094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60" name="Picture 59" descr="A close up of a logo&#10;&#10;Description generated with very high confidence">
                  <a:extLst>
                    <a:ext uri="{FF2B5EF4-FFF2-40B4-BE49-F238E27FC236}">
                      <a16:creationId xmlns:a16="http://schemas.microsoft.com/office/drawing/2014/main" id="{BFBFC996-3782-42A1-A552-AACD88AE1A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>
                  <a:extLst>
                    <a:ext uri="{BEBA8EAE-BF5A-486C-A8C5-ECC9F3942E4B}">
                      <a14:imgProps xmlns:a14="http://schemas.microsoft.com/office/drawing/2010/main">
                        <a14:imgLayer r:embed="rId18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416"/>
                <a:stretch/>
              </p:blipFill>
              <p:spPr>
                <a:xfrm>
                  <a:off x="3625824" y="2128067"/>
                  <a:ext cx="2622635" cy="2192088"/>
                </a:xfrm>
                <a:prstGeom prst="rect">
                  <a:avLst/>
                </a:prstGeom>
              </p:spPr>
            </p:pic>
          </p:grpSp>
          <p:pic>
            <p:nvPicPr>
              <p:cNvPr id="66" name="Picture 65" descr="A pair of shoes&#10;&#10;Description generated with very high confidence">
                <a:extLst>
                  <a:ext uri="{FF2B5EF4-FFF2-40B4-BE49-F238E27FC236}">
                    <a16:creationId xmlns:a16="http://schemas.microsoft.com/office/drawing/2014/main" id="{AD0E64AF-9743-47FE-BFB2-155B874B2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89757">
                <a:off x="4054078" y="3201448"/>
                <a:ext cx="670527" cy="455104"/>
              </a:xfrm>
              <a:prstGeom prst="rect">
                <a:avLst/>
              </a:prstGeom>
            </p:spPr>
          </p:pic>
        </p:grp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49F0333-FB4A-4C2F-95AE-E661603780CE}"/>
              </a:ext>
            </a:extLst>
          </p:cNvPr>
          <p:cNvCxnSpPr/>
          <p:nvPr/>
        </p:nvCxnSpPr>
        <p:spPr>
          <a:xfrm flipV="1">
            <a:off x="9740802" y="3651635"/>
            <a:ext cx="2563493" cy="18213"/>
          </a:xfrm>
          <a:prstGeom prst="line">
            <a:avLst/>
          </a:prstGeom>
          <a:ln w="25400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6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21029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|1.4|2.1|1.8|1.5|1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21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Adobe Gothic Std B</vt:lpstr>
      <vt:lpstr>Arial</vt:lpstr>
      <vt:lpstr>Calibri</vt:lpstr>
      <vt:lpstr>Calibri Light</vt:lpstr>
      <vt:lpstr>Chalk-hand-lettering-shaded_dem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Nekhaitchik</dc:creator>
  <cp:lastModifiedBy>Pavel Nekhaitchik</cp:lastModifiedBy>
  <cp:revision>47</cp:revision>
  <dcterms:created xsi:type="dcterms:W3CDTF">2017-12-05T08:23:00Z</dcterms:created>
  <dcterms:modified xsi:type="dcterms:W3CDTF">2018-01-11T07:27:27Z</dcterms:modified>
</cp:coreProperties>
</file>