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50" r:id="rId2"/>
    <p:sldId id="352" r:id="rId3"/>
    <p:sldId id="348" r:id="rId4"/>
    <p:sldId id="353" r:id="rId5"/>
    <p:sldId id="354" r:id="rId6"/>
    <p:sldId id="355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A78C"/>
    <a:srgbClr val="F9B58F"/>
    <a:srgbClr val="5B584F"/>
    <a:srgbClr val="F7CD82"/>
    <a:srgbClr val="F79E6B"/>
    <a:srgbClr val="E0D5AD"/>
    <a:srgbClr val="8C7C2C"/>
    <a:srgbClr val="D74C41"/>
    <a:srgbClr val="A44365"/>
    <a:srgbClr val="302E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9" d="100"/>
          <a:sy n="149" d="100"/>
        </p:scale>
        <p:origin x="50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14A22-584D-4511-A9EF-A0DA517E65A6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19FCB-1A83-4EB1-A084-B9FB173929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9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19FCB-1A83-4EB1-A084-B9FB1739294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59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1492C-1440-43C5-9F9E-0F44DAB7BCC6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11/01/2018</a:t>
            </a:fld>
            <a:endParaRPr lang="en-I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72D7-2148-4333-9593-EBDDBB5D4976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26583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I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I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1492C-1440-43C5-9F9E-0F44DAB7BCC6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11/01/2018</a:t>
            </a:fld>
            <a:endParaRPr lang="en-I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772D7-2148-4333-9593-EBDDBB5D4976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spd="slow" advTm="26583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5.wdp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microsoft.com/office/2007/relationships/hdphoto" Target="../media/hdphoto6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7000">
              <a:schemeClr val="bg1">
                <a:lumMod val="7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2FBCC5F-E1AF-4E1E-AEC9-081791FB864E}"/>
              </a:ext>
            </a:extLst>
          </p:cNvPr>
          <p:cNvCxnSpPr>
            <a:cxnSpLocks/>
          </p:cNvCxnSpPr>
          <p:nvPr/>
        </p:nvCxnSpPr>
        <p:spPr>
          <a:xfrm>
            <a:off x="4871610" y="3783553"/>
            <a:ext cx="168442" cy="508456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62C0004-90CB-4FB5-9BB6-67B6A024B004}"/>
              </a:ext>
            </a:extLst>
          </p:cNvPr>
          <p:cNvCxnSpPr>
            <a:cxnSpLocks/>
          </p:cNvCxnSpPr>
          <p:nvPr/>
        </p:nvCxnSpPr>
        <p:spPr>
          <a:xfrm>
            <a:off x="5584145" y="3318030"/>
            <a:ext cx="233536" cy="140668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5FA2F41-E573-4317-936F-91D9132BCC02}"/>
              </a:ext>
            </a:extLst>
          </p:cNvPr>
          <p:cNvCxnSpPr>
            <a:cxnSpLocks/>
          </p:cNvCxnSpPr>
          <p:nvPr/>
        </p:nvCxnSpPr>
        <p:spPr>
          <a:xfrm>
            <a:off x="5822233" y="2626940"/>
            <a:ext cx="405951" cy="5762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DABF34E-DC2F-4A67-855E-C41D57CBAC24}"/>
              </a:ext>
            </a:extLst>
          </p:cNvPr>
          <p:cNvCxnSpPr>
            <a:cxnSpLocks/>
          </p:cNvCxnSpPr>
          <p:nvPr/>
        </p:nvCxnSpPr>
        <p:spPr>
          <a:xfrm flipV="1">
            <a:off x="5690816" y="1797984"/>
            <a:ext cx="317792" cy="183647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042550C9-8CBE-454A-94C6-D4ADAADEB2AF}"/>
              </a:ext>
            </a:extLst>
          </p:cNvPr>
          <p:cNvCxnSpPr/>
          <p:nvPr/>
        </p:nvCxnSpPr>
        <p:spPr>
          <a:xfrm flipV="1">
            <a:off x="5076056" y="977750"/>
            <a:ext cx="208775" cy="441872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0FD85E7D-E4DC-42B8-AD64-984898F84E98}"/>
              </a:ext>
            </a:extLst>
          </p:cNvPr>
          <p:cNvSpPr txBox="1"/>
          <p:nvPr/>
        </p:nvSpPr>
        <p:spPr>
          <a:xfrm>
            <a:off x="467895" y="2886242"/>
            <a:ext cx="2650084" cy="80021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600" b="1" dirty="0">
                <a:solidFill>
                  <a:srgbClr val="5B584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STARTED</a:t>
            </a:r>
          </a:p>
        </p:txBody>
      </p:sp>
      <p:pic>
        <p:nvPicPr>
          <p:cNvPr id="5" name="Picture 4" descr="A person wearing a suit and tie&#10;&#10;Description generated with very high confidence">
            <a:extLst>
              <a:ext uri="{FF2B5EF4-FFF2-40B4-BE49-F238E27FC236}">
                <a16:creationId xmlns:a16="http://schemas.microsoft.com/office/drawing/2014/main" id="{37231DC9-33B7-4D55-951E-5A33C900720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" t="-3435" r="30411" b="10958"/>
          <a:stretch/>
        </p:blipFill>
        <p:spPr>
          <a:xfrm>
            <a:off x="3458522" y="1426704"/>
            <a:ext cx="2225335" cy="2204722"/>
          </a:xfrm>
          <a:prstGeom prst="ellipse">
            <a:avLst/>
          </a:prstGeom>
          <a:ln>
            <a:noFill/>
          </a:ln>
          <a:effectLst/>
        </p:spPr>
      </p:pic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60D256C2-0E78-4037-A814-1E5C552BFBDE}"/>
              </a:ext>
            </a:extLst>
          </p:cNvPr>
          <p:cNvSpPr/>
          <p:nvPr/>
        </p:nvSpPr>
        <p:spPr>
          <a:xfrm>
            <a:off x="3311859" y="1311610"/>
            <a:ext cx="2520280" cy="2520280"/>
          </a:xfrm>
          <a:custGeom>
            <a:avLst/>
            <a:gdLst>
              <a:gd name="connsiteX0" fmla="*/ 1260140 w 2520280"/>
              <a:gd name="connsiteY0" fmla="*/ 0 h 2520280"/>
              <a:gd name="connsiteX1" fmla="*/ 2520280 w 2520280"/>
              <a:gd name="connsiteY1" fmla="*/ 1260140 h 2520280"/>
              <a:gd name="connsiteX2" fmla="*/ 1260140 w 2520280"/>
              <a:gd name="connsiteY2" fmla="*/ 2520280 h 2520280"/>
              <a:gd name="connsiteX3" fmla="*/ 0 w 2520280"/>
              <a:gd name="connsiteY3" fmla="*/ 1260140 h 2520280"/>
              <a:gd name="connsiteX4" fmla="*/ 1260140 w 2520280"/>
              <a:gd name="connsiteY4" fmla="*/ 0 h 2520280"/>
              <a:gd name="connsiteX5" fmla="*/ 1260140 w 2520280"/>
              <a:gd name="connsiteY5" fmla="*/ 253637 h 2520280"/>
              <a:gd name="connsiteX6" fmla="*/ 252639 w 2520280"/>
              <a:gd name="connsiteY6" fmla="*/ 1261138 h 2520280"/>
              <a:gd name="connsiteX7" fmla="*/ 1260140 w 2520280"/>
              <a:gd name="connsiteY7" fmla="*/ 2268639 h 2520280"/>
              <a:gd name="connsiteX8" fmla="*/ 2267641 w 2520280"/>
              <a:gd name="connsiteY8" fmla="*/ 1261138 h 2520280"/>
              <a:gd name="connsiteX9" fmla="*/ 1260140 w 2520280"/>
              <a:gd name="connsiteY9" fmla="*/ 253637 h 252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0280" h="2520280">
                <a:moveTo>
                  <a:pt x="1260140" y="0"/>
                </a:moveTo>
                <a:cubicBezTo>
                  <a:pt x="1956096" y="0"/>
                  <a:pt x="2520280" y="564184"/>
                  <a:pt x="2520280" y="1260140"/>
                </a:cubicBezTo>
                <a:cubicBezTo>
                  <a:pt x="2520280" y="1956096"/>
                  <a:pt x="1956096" y="2520280"/>
                  <a:pt x="1260140" y="2520280"/>
                </a:cubicBezTo>
                <a:cubicBezTo>
                  <a:pt x="564184" y="2520280"/>
                  <a:pt x="0" y="1956096"/>
                  <a:pt x="0" y="1260140"/>
                </a:cubicBezTo>
                <a:cubicBezTo>
                  <a:pt x="0" y="564184"/>
                  <a:pt x="564184" y="0"/>
                  <a:pt x="1260140" y="0"/>
                </a:cubicBezTo>
                <a:close/>
                <a:moveTo>
                  <a:pt x="1260140" y="253637"/>
                </a:moveTo>
                <a:cubicBezTo>
                  <a:pt x="703713" y="253637"/>
                  <a:pt x="252639" y="704711"/>
                  <a:pt x="252639" y="1261138"/>
                </a:cubicBezTo>
                <a:cubicBezTo>
                  <a:pt x="252639" y="1817565"/>
                  <a:pt x="703713" y="2268639"/>
                  <a:pt x="1260140" y="2268639"/>
                </a:cubicBezTo>
                <a:cubicBezTo>
                  <a:pt x="1816567" y="2268639"/>
                  <a:pt x="2267641" y="1817565"/>
                  <a:pt x="2267641" y="1261138"/>
                </a:cubicBezTo>
                <a:cubicBezTo>
                  <a:pt x="2267641" y="704711"/>
                  <a:pt x="1816567" y="253637"/>
                  <a:pt x="1260140" y="2536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58142D0C-D3E1-41F9-A2A8-C148EF9CB8C1}"/>
              </a:ext>
            </a:extLst>
          </p:cNvPr>
          <p:cNvSpPr/>
          <p:nvPr/>
        </p:nvSpPr>
        <p:spPr>
          <a:xfrm rot="5400000">
            <a:off x="4739168" y="1144442"/>
            <a:ext cx="522200" cy="856537"/>
          </a:xfrm>
          <a:custGeom>
            <a:avLst/>
            <a:gdLst>
              <a:gd name="connsiteX0" fmla="*/ 0 w 522200"/>
              <a:gd name="connsiteY0" fmla="*/ 856537 h 856537"/>
              <a:gd name="connsiteX1" fmla="*/ 287755 w 522200"/>
              <a:gd name="connsiteY1" fmla="*/ 54971 h 856537"/>
              <a:gd name="connsiteX2" fmla="*/ 337715 w 522200"/>
              <a:gd name="connsiteY2" fmla="*/ 0 h 856537"/>
              <a:gd name="connsiteX3" fmla="*/ 522200 w 522200"/>
              <a:gd name="connsiteY3" fmla="*/ 171308 h 856537"/>
              <a:gd name="connsiteX4" fmla="*/ 482232 w 522200"/>
              <a:gd name="connsiteY4" fmla="*/ 215284 h 856537"/>
              <a:gd name="connsiteX5" fmla="*/ 252028 w 522200"/>
              <a:gd name="connsiteY5" fmla="*/ 856537 h 856537"/>
              <a:gd name="connsiteX6" fmla="*/ 0 w 522200"/>
              <a:gd name="connsiteY6" fmla="*/ 856537 h 856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2200" h="856537">
                <a:moveTo>
                  <a:pt x="0" y="856537"/>
                </a:moveTo>
                <a:cubicBezTo>
                  <a:pt x="0" y="552056"/>
                  <a:pt x="107988" y="272798"/>
                  <a:pt x="287755" y="54971"/>
                </a:cubicBezTo>
                <a:lnTo>
                  <a:pt x="337715" y="0"/>
                </a:lnTo>
                <a:lnTo>
                  <a:pt x="522200" y="171308"/>
                </a:lnTo>
                <a:lnTo>
                  <a:pt x="482232" y="215284"/>
                </a:lnTo>
                <a:cubicBezTo>
                  <a:pt x="338419" y="389546"/>
                  <a:pt x="252028" y="612953"/>
                  <a:pt x="252028" y="856537"/>
                </a:cubicBezTo>
                <a:lnTo>
                  <a:pt x="0" y="856537"/>
                </a:lnTo>
                <a:close/>
              </a:path>
            </a:pathLst>
          </a:custGeom>
          <a:solidFill>
            <a:srgbClr val="F79E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00FBE94-D00A-4D21-88F4-73E656006F2E}"/>
              </a:ext>
            </a:extLst>
          </p:cNvPr>
          <p:cNvSpPr/>
          <p:nvPr/>
        </p:nvSpPr>
        <p:spPr>
          <a:xfrm rot="5400000">
            <a:off x="5172457" y="1734096"/>
            <a:ext cx="718661" cy="549118"/>
          </a:xfrm>
          <a:custGeom>
            <a:avLst/>
            <a:gdLst>
              <a:gd name="connsiteX0" fmla="*/ 0 w 718661"/>
              <a:gd name="connsiteY0" fmla="*/ 377810 h 549118"/>
              <a:gd name="connsiteX1" fmla="*/ 31371 w 718661"/>
              <a:gd name="connsiteY1" fmla="*/ 343293 h 549118"/>
              <a:gd name="connsiteX2" fmla="*/ 547699 w 718661"/>
              <a:gd name="connsiteY2" fmla="*/ 30860 h 549118"/>
              <a:gd name="connsiteX3" fmla="*/ 667720 w 718661"/>
              <a:gd name="connsiteY3" fmla="*/ 0 h 549118"/>
              <a:gd name="connsiteX4" fmla="*/ 718661 w 718661"/>
              <a:gd name="connsiteY4" fmla="*/ 246869 h 549118"/>
              <a:gd name="connsiteX5" fmla="*/ 622645 w 718661"/>
              <a:gd name="connsiteY5" fmla="*/ 271558 h 549118"/>
              <a:gd name="connsiteX6" fmla="*/ 209582 w 718661"/>
              <a:gd name="connsiteY6" fmla="*/ 521504 h 549118"/>
              <a:gd name="connsiteX7" fmla="*/ 184485 w 718661"/>
              <a:gd name="connsiteY7" fmla="*/ 549118 h 549118"/>
              <a:gd name="connsiteX8" fmla="*/ 0 w 718661"/>
              <a:gd name="connsiteY8" fmla="*/ 377810 h 549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8661" h="549118">
                <a:moveTo>
                  <a:pt x="0" y="377810"/>
                </a:moveTo>
                <a:lnTo>
                  <a:pt x="31371" y="343293"/>
                </a:lnTo>
                <a:cubicBezTo>
                  <a:pt x="173897" y="200768"/>
                  <a:pt x="350405" y="92225"/>
                  <a:pt x="547699" y="30860"/>
                </a:cubicBezTo>
                <a:lnTo>
                  <a:pt x="667720" y="0"/>
                </a:lnTo>
                <a:lnTo>
                  <a:pt x="718661" y="246869"/>
                </a:lnTo>
                <a:lnTo>
                  <a:pt x="622645" y="271558"/>
                </a:lnTo>
                <a:cubicBezTo>
                  <a:pt x="464809" y="320649"/>
                  <a:pt x="323603" y="407484"/>
                  <a:pt x="209582" y="521504"/>
                </a:cubicBezTo>
                <a:lnTo>
                  <a:pt x="184485" y="549118"/>
                </a:lnTo>
                <a:lnTo>
                  <a:pt x="0" y="377810"/>
                </a:lnTo>
                <a:close/>
              </a:path>
            </a:pathLst>
          </a:custGeom>
          <a:solidFill>
            <a:srgbClr val="F7CD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EBB4BFB-DC7B-4508-A4A0-28A6950D383B}"/>
              </a:ext>
            </a:extLst>
          </p:cNvPr>
          <p:cNvSpPr/>
          <p:nvPr/>
        </p:nvSpPr>
        <p:spPr>
          <a:xfrm rot="10800000">
            <a:off x="5434881" y="2317044"/>
            <a:ext cx="397259" cy="890675"/>
          </a:xfrm>
          <a:custGeom>
            <a:avLst/>
            <a:gdLst>
              <a:gd name="connsiteX0" fmla="*/ 25793 w 397259"/>
              <a:gd name="connsiteY0" fmla="*/ 890675 h 890675"/>
              <a:gd name="connsiteX1" fmla="*/ 25602 w 397259"/>
              <a:gd name="connsiteY1" fmla="*/ 889931 h 890675"/>
              <a:gd name="connsiteX2" fmla="*/ 0 w 397259"/>
              <a:gd name="connsiteY2" fmla="*/ 635969 h 890675"/>
              <a:gd name="connsiteX3" fmla="*/ 152092 w 397259"/>
              <a:gd name="connsiteY3" fmla="*/ 35311 h 890675"/>
              <a:gd name="connsiteX4" fmla="*/ 173545 w 397259"/>
              <a:gd name="connsiteY4" fmla="*/ 0 h 890675"/>
              <a:gd name="connsiteX5" fmla="*/ 397259 w 397259"/>
              <a:gd name="connsiteY5" fmla="*/ 116667 h 890675"/>
              <a:gd name="connsiteX6" fmla="*/ 373702 w 397259"/>
              <a:gd name="connsiteY6" fmla="*/ 155443 h 890675"/>
              <a:gd name="connsiteX7" fmla="*/ 252028 w 397259"/>
              <a:gd name="connsiteY7" fmla="*/ 635969 h 890675"/>
              <a:gd name="connsiteX8" fmla="*/ 272509 w 397259"/>
              <a:gd name="connsiteY8" fmla="*/ 839138 h 890675"/>
              <a:gd name="connsiteX9" fmla="*/ 272662 w 397259"/>
              <a:gd name="connsiteY9" fmla="*/ 839734 h 890675"/>
              <a:gd name="connsiteX10" fmla="*/ 25793 w 397259"/>
              <a:gd name="connsiteY10" fmla="*/ 890675 h 890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7259" h="890675">
                <a:moveTo>
                  <a:pt x="25793" y="890675"/>
                </a:moveTo>
                <a:lnTo>
                  <a:pt x="25602" y="889931"/>
                </a:lnTo>
                <a:cubicBezTo>
                  <a:pt x="8815" y="807899"/>
                  <a:pt x="0" y="722964"/>
                  <a:pt x="0" y="635969"/>
                </a:cubicBezTo>
                <a:cubicBezTo>
                  <a:pt x="0" y="418483"/>
                  <a:pt x="55096" y="213865"/>
                  <a:pt x="152092" y="35311"/>
                </a:cubicBezTo>
                <a:lnTo>
                  <a:pt x="173545" y="0"/>
                </a:lnTo>
                <a:lnTo>
                  <a:pt x="397259" y="116667"/>
                </a:lnTo>
                <a:lnTo>
                  <a:pt x="373702" y="155443"/>
                </a:lnTo>
                <a:cubicBezTo>
                  <a:pt x="296105" y="298286"/>
                  <a:pt x="252028" y="461980"/>
                  <a:pt x="252028" y="635969"/>
                </a:cubicBezTo>
                <a:cubicBezTo>
                  <a:pt x="252028" y="705565"/>
                  <a:pt x="259080" y="773513"/>
                  <a:pt x="272509" y="839138"/>
                </a:cubicBezTo>
                <a:lnTo>
                  <a:pt x="272662" y="839734"/>
                </a:lnTo>
                <a:lnTo>
                  <a:pt x="25793" y="890675"/>
                </a:lnTo>
                <a:close/>
              </a:path>
            </a:pathLst>
          </a:custGeom>
          <a:solidFill>
            <a:srgbClr val="5B58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E1105D8-7114-41E7-92B7-DBE76ABE2473}"/>
              </a:ext>
            </a:extLst>
          </p:cNvPr>
          <p:cNvSpPr/>
          <p:nvPr/>
        </p:nvSpPr>
        <p:spPr>
          <a:xfrm rot="10800000">
            <a:off x="5121018" y="3091053"/>
            <a:ext cx="537577" cy="520459"/>
          </a:xfrm>
          <a:custGeom>
            <a:avLst/>
            <a:gdLst>
              <a:gd name="connsiteX0" fmla="*/ 223714 w 537577"/>
              <a:gd name="connsiteY0" fmla="*/ 520459 h 520459"/>
              <a:gd name="connsiteX1" fmla="*/ 0 w 537577"/>
              <a:gd name="connsiteY1" fmla="*/ 403792 h 520459"/>
              <a:gd name="connsiteX2" fmla="*/ 41667 w 537577"/>
              <a:gd name="connsiteY2" fmla="*/ 335205 h 520459"/>
              <a:gd name="connsiteX3" fmla="*/ 357116 w 537577"/>
              <a:gd name="connsiteY3" fmla="*/ 12111 h 520459"/>
              <a:gd name="connsiteX4" fmla="*/ 376521 w 537577"/>
              <a:gd name="connsiteY4" fmla="*/ 0 h 520459"/>
              <a:gd name="connsiteX5" fmla="*/ 537577 w 537577"/>
              <a:gd name="connsiteY5" fmla="*/ 196069 h 520459"/>
              <a:gd name="connsiteX6" fmla="*/ 503012 w 537577"/>
              <a:gd name="connsiteY6" fmla="*/ 217641 h 520459"/>
              <a:gd name="connsiteX7" fmla="*/ 250653 w 537577"/>
              <a:gd name="connsiteY7" fmla="*/ 476116 h 520459"/>
              <a:gd name="connsiteX8" fmla="*/ 223714 w 537577"/>
              <a:gd name="connsiteY8" fmla="*/ 520459 h 520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7577" h="520459">
                <a:moveTo>
                  <a:pt x="223714" y="520459"/>
                </a:moveTo>
                <a:lnTo>
                  <a:pt x="0" y="403792"/>
                </a:lnTo>
                <a:lnTo>
                  <a:pt x="41667" y="335205"/>
                </a:lnTo>
                <a:cubicBezTo>
                  <a:pt x="126588" y="209506"/>
                  <a:pt x="233594" y="99952"/>
                  <a:pt x="357116" y="12111"/>
                </a:cubicBezTo>
                <a:lnTo>
                  <a:pt x="376521" y="0"/>
                </a:lnTo>
                <a:lnTo>
                  <a:pt x="537577" y="196069"/>
                </a:lnTo>
                <a:lnTo>
                  <a:pt x="503012" y="217641"/>
                </a:lnTo>
                <a:cubicBezTo>
                  <a:pt x="404194" y="287913"/>
                  <a:pt x="318590" y="375557"/>
                  <a:pt x="250653" y="476116"/>
                </a:cubicBezTo>
                <a:lnTo>
                  <a:pt x="223714" y="520459"/>
                </a:lnTo>
                <a:close/>
              </a:path>
            </a:pathLst>
          </a:custGeom>
          <a:solidFill>
            <a:srgbClr val="92A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301B1CDD-7BA9-4C18-8730-27C2B3ADB59D}"/>
              </a:ext>
            </a:extLst>
          </p:cNvPr>
          <p:cNvSpPr/>
          <p:nvPr/>
        </p:nvSpPr>
        <p:spPr>
          <a:xfrm rot="14431265">
            <a:off x="4407848" y="3104732"/>
            <a:ext cx="575970" cy="1027593"/>
          </a:xfrm>
          <a:custGeom>
            <a:avLst/>
            <a:gdLst>
              <a:gd name="connsiteX0" fmla="*/ 255543 w 575970"/>
              <a:gd name="connsiteY0" fmla="*/ 983874 h 1027593"/>
              <a:gd name="connsiteX1" fmla="*/ 5602 w 575970"/>
              <a:gd name="connsiteY1" fmla="*/ 1027593 h 1027593"/>
              <a:gd name="connsiteX2" fmla="*/ 0 w 575970"/>
              <a:gd name="connsiteY2" fmla="*/ 898737 h 1027593"/>
              <a:gd name="connsiteX3" fmla="*/ 163184 w 575970"/>
              <a:gd name="connsiteY3" fmla="*/ 300998 h 1027593"/>
              <a:gd name="connsiteX4" fmla="*/ 396907 w 575970"/>
              <a:gd name="connsiteY4" fmla="*/ 2664 h 1027593"/>
              <a:gd name="connsiteX5" fmla="*/ 400036 w 575970"/>
              <a:gd name="connsiteY5" fmla="*/ 0 h 1027593"/>
              <a:gd name="connsiteX6" fmla="*/ 575970 w 575970"/>
              <a:gd name="connsiteY6" fmla="*/ 180897 h 1027593"/>
              <a:gd name="connsiteX7" fmla="*/ 569562 w 575970"/>
              <a:gd name="connsiteY7" fmla="*/ 186354 h 1027593"/>
              <a:gd name="connsiteX8" fmla="*/ 382583 w 575970"/>
              <a:gd name="connsiteY8" fmla="*/ 425022 h 1027593"/>
              <a:gd name="connsiteX9" fmla="*/ 252037 w 575970"/>
              <a:gd name="connsiteY9" fmla="*/ 903213 h 1027593"/>
              <a:gd name="connsiteX10" fmla="*/ 255543 w 575970"/>
              <a:gd name="connsiteY10" fmla="*/ 983874 h 102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75970" h="1027593">
                <a:moveTo>
                  <a:pt x="255543" y="983874"/>
                </a:moveTo>
                <a:lnTo>
                  <a:pt x="5602" y="1027593"/>
                </a:lnTo>
                <a:lnTo>
                  <a:pt x="0" y="898737"/>
                </a:lnTo>
                <a:cubicBezTo>
                  <a:pt x="3428" y="695568"/>
                  <a:pt x="56158" y="490328"/>
                  <a:pt x="163184" y="300998"/>
                </a:cubicBezTo>
                <a:cubicBezTo>
                  <a:pt x="227399" y="187400"/>
                  <a:pt x="306602" y="87596"/>
                  <a:pt x="396907" y="2664"/>
                </a:cubicBezTo>
                <a:lnTo>
                  <a:pt x="400036" y="0"/>
                </a:lnTo>
                <a:lnTo>
                  <a:pt x="575970" y="180897"/>
                </a:lnTo>
                <a:lnTo>
                  <a:pt x="569562" y="186354"/>
                </a:lnTo>
                <a:cubicBezTo>
                  <a:pt x="497318" y="254300"/>
                  <a:pt x="433956" y="334143"/>
                  <a:pt x="382583" y="425022"/>
                </a:cubicBezTo>
                <a:cubicBezTo>
                  <a:pt x="296963" y="576486"/>
                  <a:pt x="254779" y="740678"/>
                  <a:pt x="252037" y="903213"/>
                </a:cubicBezTo>
                <a:lnTo>
                  <a:pt x="255543" y="983874"/>
                </a:lnTo>
                <a:close/>
              </a:path>
            </a:pathLst>
          </a:custGeom>
          <a:solidFill>
            <a:srgbClr val="E0D5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041CF36-AEB5-467A-98DD-073AFF23AA25}"/>
              </a:ext>
            </a:extLst>
          </p:cNvPr>
          <p:cNvCxnSpPr>
            <a:cxnSpLocks/>
          </p:cNvCxnSpPr>
          <p:nvPr/>
        </p:nvCxnSpPr>
        <p:spPr>
          <a:xfrm>
            <a:off x="5284831" y="971171"/>
            <a:ext cx="2431962" cy="0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F32DB91-C19E-4CE6-8BCF-EE8EC6DC97F8}"/>
              </a:ext>
            </a:extLst>
          </p:cNvPr>
          <p:cNvCxnSpPr>
            <a:cxnSpLocks/>
          </p:cNvCxnSpPr>
          <p:nvPr/>
        </p:nvCxnSpPr>
        <p:spPr>
          <a:xfrm>
            <a:off x="6008608" y="1799180"/>
            <a:ext cx="1708185" cy="0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681CE0B-3BA4-4565-A919-56D9F0130AB4}"/>
              </a:ext>
            </a:extLst>
          </p:cNvPr>
          <p:cNvCxnSpPr>
            <a:cxnSpLocks/>
          </p:cNvCxnSpPr>
          <p:nvPr/>
        </p:nvCxnSpPr>
        <p:spPr>
          <a:xfrm flipV="1">
            <a:off x="6228184" y="2626940"/>
            <a:ext cx="1488609" cy="5762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4E2106E-3EDA-4748-8CB0-9B24886F6338}"/>
              </a:ext>
            </a:extLst>
          </p:cNvPr>
          <p:cNvCxnSpPr>
            <a:cxnSpLocks/>
          </p:cNvCxnSpPr>
          <p:nvPr/>
        </p:nvCxnSpPr>
        <p:spPr>
          <a:xfrm>
            <a:off x="5817681" y="3458698"/>
            <a:ext cx="1899112" cy="0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1AAE6BF-D460-43DF-9368-BD046DAE2E28}"/>
              </a:ext>
            </a:extLst>
          </p:cNvPr>
          <p:cNvCxnSpPr>
            <a:cxnSpLocks/>
          </p:cNvCxnSpPr>
          <p:nvPr/>
        </p:nvCxnSpPr>
        <p:spPr>
          <a:xfrm>
            <a:off x="5046796" y="4284694"/>
            <a:ext cx="2669997" cy="7315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F58D7FDC-6397-446D-93A3-C3BA05F3FF01}"/>
              </a:ext>
            </a:extLst>
          </p:cNvPr>
          <p:cNvSpPr txBox="1"/>
          <p:nvPr/>
        </p:nvSpPr>
        <p:spPr>
          <a:xfrm rot="16200000">
            <a:off x="44518" y="1823831"/>
            <a:ext cx="1630575" cy="83099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700" b="1" dirty="0">
                <a:solidFill>
                  <a:srgbClr val="F7CD82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HOW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0A3469D-1195-49ED-B8C2-BF8A294D45FA}"/>
              </a:ext>
            </a:extLst>
          </p:cNvPr>
          <p:cNvSpPr txBox="1"/>
          <p:nvPr/>
        </p:nvSpPr>
        <p:spPr>
          <a:xfrm>
            <a:off x="976651" y="1512466"/>
            <a:ext cx="2170787" cy="104644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6100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ELON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7E92B92-BCEA-4071-BC77-42DD2F4F3FF3}"/>
              </a:ext>
            </a:extLst>
          </p:cNvPr>
          <p:cNvSpPr txBox="1"/>
          <p:nvPr/>
        </p:nvSpPr>
        <p:spPr>
          <a:xfrm>
            <a:off x="976651" y="2239329"/>
            <a:ext cx="2085827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MUSK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8C5925A-3AD3-4E4F-B793-41605B29B319}"/>
              </a:ext>
            </a:extLst>
          </p:cNvPr>
          <p:cNvSpPr txBox="1"/>
          <p:nvPr/>
        </p:nvSpPr>
        <p:spPr>
          <a:xfrm>
            <a:off x="5973996" y="2338012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Paypal</a:t>
            </a:r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569C949-E6F9-4407-A21A-22266CD3C620}"/>
              </a:ext>
            </a:extLst>
          </p:cNvPr>
          <p:cNvSpPr txBox="1"/>
          <p:nvPr/>
        </p:nvSpPr>
        <p:spPr>
          <a:xfrm>
            <a:off x="5910436" y="3172445"/>
            <a:ext cx="1914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SpaceX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9F5BD948-C43A-4419-B8F7-913F0A34EA48}"/>
              </a:ext>
            </a:extLst>
          </p:cNvPr>
          <p:cNvSpPr txBox="1"/>
          <p:nvPr/>
        </p:nvSpPr>
        <p:spPr>
          <a:xfrm>
            <a:off x="6141070" y="4006760"/>
            <a:ext cx="172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Tesla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4BDBC2D-9BE1-407A-AB0B-463715F6E5E3}"/>
              </a:ext>
            </a:extLst>
          </p:cNvPr>
          <p:cNvSpPr txBox="1"/>
          <p:nvPr/>
        </p:nvSpPr>
        <p:spPr>
          <a:xfrm>
            <a:off x="6222863" y="15200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Zip2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DAA4F9C-9ECD-41A0-A830-E21C19BF0736}"/>
              </a:ext>
            </a:extLst>
          </p:cNvPr>
          <p:cNvSpPr txBox="1"/>
          <p:nvPr/>
        </p:nvSpPr>
        <p:spPr>
          <a:xfrm>
            <a:off x="5316346" y="677550"/>
            <a:ext cx="253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learned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programming</a:t>
            </a:r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486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1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53" presetClass="entr" presetSubtype="16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1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22" presetClass="entr" presetSubtype="8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8" dur="500"/>
                                            <p:tgtEl>
                                              <p:spTgt spid="1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4" fill="hold" grpId="0" nodeType="withEffect" p14:presetBounceEnd="52000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2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7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2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0" dur="3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4" dur="200"/>
                                            <p:tgtEl>
                                              <p:spTgt spid="6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9" dur="50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0" fill="hold">
                          <p:stCondLst>
                            <p:cond delay="indefinite"/>
                          </p:stCondLst>
                          <p:childTnLst>
                            <p:par>
                              <p:cTn id="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2" presetID="2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4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7" dur="30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9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1" dur="2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2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61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2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4" dur="3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6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8" dur="2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1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3" dur="5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8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9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1" dur="3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3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5" dur="20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6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8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9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0" dur="50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1" fill="hold">
                          <p:stCondLst>
                            <p:cond delay="indefinite"/>
                          </p:stCondLst>
                          <p:childTnLst>
                            <p:par>
                              <p:cTn id="9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3" presetID="2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95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6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98" dur="3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0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2" dur="200"/>
                                            <p:tgtEl>
                                              <p:spTgt spid="9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3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7" dur="500"/>
                                            <p:tgtEl>
                                              <p:spTgt spid="10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4" grpId="0"/>
          <p:bldP spid="24" grpId="0" animBg="1"/>
          <p:bldP spid="40" grpId="0" animBg="1"/>
          <p:bldP spid="44" grpId="0" animBg="1"/>
          <p:bldP spid="48" grpId="0" animBg="1"/>
          <p:bldP spid="53" grpId="0" animBg="1"/>
          <p:bldP spid="112" grpId="0"/>
          <p:bldP spid="113" grpId="0"/>
          <p:bldP spid="115" grpId="0"/>
          <p:bldP spid="104" grpId="0"/>
          <p:bldP spid="105" grpId="0"/>
          <p:bldP spid="106" grpId="0"/>
          <p:bldP spid="103" grpId="0"/>
          <p:bldP spid="6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1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53" presetClass="entr" presetSubtype="16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1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22" presetClass="entr" presetSubtype="8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8" dur="500"/>
                                            <p:tgtEl>
                                              <p:spTgt spid="1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4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7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2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0" dur="3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4" dur="200"/>
                                            <p:tgtEl>
                                              <p:spTgt spid="6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9" dur="50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0" fill="hold">
                          <p:stCondLst>
                            <p:cond delay="indefinite"/>
                          </p:stCondLst>
                          <p:childTnLst>
                            <p:par>
                              <p:cTn id="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2" presetID="2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4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7" dur="30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9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1" dur="2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2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2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61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2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4" dur="3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6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8" dur="2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1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3" dur="5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8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9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1" dur="3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3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5" dur="20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6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8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9" dur="5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0" dur="50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1" fill="hold">
                          <p:stCondLst>
                            <p:cond delay="indefinite"/>
                          </p:stCondLst>
                          <p:childTnLst>
                            <p:par>
                              <p:cTn id="9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3" presetID="2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95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6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98" dur="3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0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2" dur="200"/>
                                            <p:tgtEl>
                                              <p:spTgt spid="9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3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05" dur="5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6" dur="5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7" dur="500"/>
                                            <p:tgtEl>
                                              <p:spTgt spid="10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4" grpId="0"/>
          <p:bldP spid="24" grpId="0" animBg="1"/>
          <p:bldP spid="40" grpId="0" animBg="1"/>
          <p:bldP spid="44" grpId="0" animBg="1"/>
          <p:bldP spid="48" grpId="0" animBg="1"/>
          <p:bldP spid="53" grpId="0" animBg="1"/>
          <p:bldP spid="112" grpId="0"/>
          <p:bldP spid="113" grpId="0"/>
          <p:bldP spid="115" grpId="0"/>
          <p:bldP spid="104" grpId="0"/>
          <p:bldP spid="105" grpId="0"/>
          <p:bldP spid="106" grpId="0"/>
          <p:bldP spid="103" grpId="0"/>
          <p:bldP spid="67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7000">
              <a:schemeClr val="bg1">
                <a:lumMod val="7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CA4FBFB4-912B-4CFD-85F6-018855D3A7B2}"/>
              </a:ext>
            </a:extLst>
          </p:cNvPr>
          <p:cNvGrpSpPr/>
          <p:nvPr/>
        </p:nvGrpSpPr>
        <p:grpSpPr>
          <a:xfrm>
            <a:off x="3213917" y="3134046"/>
            <a:ext cx="1365526" cy="2731477"/>
            <a:chOff x="3213917" y="3134046"/>
            <a:chExt cx="1365526" cy="27314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88395B3B-B49D-42D9-AB12-592F7E28C1A6}"/>
                </a:ext>
              </a:extLst>
            </p:cNvPr>
            <p:cNvSpPr/>
            <p:nvPr/>
          </p:nvSpPr>
          <p:spPr>
            <a:xfrm rot="5400000">
              <a:off x="3212419" y="3135544"/>
              <a:ext cx="1365912" cy="1362915"/>
            </a:xfrm>
            <a:prstGeom prst="arc">
              <a:avLst/>
            </a:prstGeom>
            <a:ln w="47625">
              <a:solidFill>
                <a:srgbClr val="F79E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Arc 33">
              <a:extLst>
                <a:ext uri="{FF2B5EF4-FFF2-40B4-BE49-F238E27FC236}">
                  <a16:creationId xmlns:a16="http://schemas.microsoft.com/office/drawing/2014/main" id="{874DB76D-4411-405D-AC11-5012B2D3C030}"/>
                </a:ext>
              </a:extLst>
            </p:cNvPr>
            <p:cNvSpPr/>
            <p:nvPr/>
          </p:nvSpPr>
          <p:spPr>
            <a:xfrm rot="16200000">
              <a:off x="3215030" y="4501109"/>
              <a:ext cx="1365912" cy="1362915"/>
            </a:xfrm>
            <a:prstGeom prst="arc">
              <a:avLst/>
            </a:prstGeom>
            <a:ln w="47625">
              <a:solidFill>
                <a:srgbClr val="F79E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550DC7-18BA-451C-BA2C-AE07F6315CF8}"/>
              </a:ext>
            </a:extLst>
          </p:cNvPr>
          <p:cNvCxnSpPr>
            <a:cxnSpLocks/>
          </p:cNvCxnSpPr>
          <p:nvPr/>
        </p:nvCxnSpPr>
        <p:spPr>
          <a:xfrm>
            <a:off x="4871610" y="3783553"/>
            <a:ext cx="168442" cy="508456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55AF729-0B4B-49B3-9823-7CE4BC256A3A}"/>
              </a:ext>
            </a:extLst>
          </p:cNvPr>
          <p:cNvCxnSpPr>
            <a:cxnSpLocks/>
          </p:cNvCxnSpPr>
          <p:nvPr/>
        </p:nvCxnSpPr>
        <p:spPr>
          <a:xfrm>
            <a:off x="5584145" y="3318030"/>
            <a:ext cx="233536" cy="140668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EFBE943-99A7-40F6-93DE-5586D40480D1}"/>
              </a:ext>
            </a:extLst>
          </p:cNvPr>
          <p:cNvCxnSpPr>
            <a:cxnSpLocks/>
          </p:cNvCxnSpPr>
          <p:nvPr/>
        </p:nvCxnSpPr>
        <p:spPr>
          <a:xfrm>
            <a:off x="5822233" y="2626940"/>
            <a:ext cx="405951" cy="5762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21190DB-1B8D-44E5-BC15-E86AE083556D}"/>
              </a:ext>
            </a:extLst>
          </p:cNvPr>
          <p:cNvCxnSpPr>
            <a:cxnSpLocks/>
          </p:cNvCxnSpPr>
          <p:nvPr/>
        </p:nvCxnSpPr>
        <p:spPr>
          <a:xfrm flipV="1">
            <a:off x="5690816" y="1797984"/>
            <a:ext cx="317792" cy="183647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3AF0DD9-02F1-4524-B863-1757CDA23091}"/>
              </a:ext>
            </a:extLst>
          </p:cNvPr>
          <p:cNvCxnSpPr/>
          <p:nvPr/>
        </p:nvCxnSpPr>
        <p:spPr>
          <a:xfrm flipV="1">
            <a:off x="5076056" y="977750"/>
            <a:ext cx="208775" cy="441872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0334EA-30BC-4BAD-A5E0-704FAFEEF7FE}"/>
              </a:ext>
            </a:extLst>
          </p:cNvPr>
          <p:cNvCxnSpPr>
            <a:cxnSpLocks/>
          </p:cNvCxnSpPr>
          <p:nvPr/>
        </p:nvCxnSpPr>
        <p:spPr>
          <a:xfrm>
            <a:off x="5284831" y="971171"/>
            <a:ext cx="2431962" cy="0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77A8A41-541A-4AF5-8384-CFD6E50B6E54}"/>
              </a:ext>
            </a:extLst>
          </p:cNvPr>
          <p:cNvCxnSpPr>
            <a:cxnSpLocks/>
          </p:cNvCxnSpPr>
          <p:nvPr/>
        </p:nvCxnSpPr>
        <p:spPr>
          <a:xfrm>
            <a:off x="6008608" y="1799180"/>
            <a:ext cx="1708185" cy="0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057D1A-8897-446D-81DB-6EA439FD68D2}"/>
              </a:ext>
            </a:extLst>
          </p:cNvPr>
          <p:cNvCxnSpPr>
            <a:cxnSpLocks/>
          </p:cNvCxnSpPr>
          <p:nvPr/>
        </p:nvCxnSpPr>
        <p:spPr>
          <a:xfrm flipV="1">
            <a:off x="6228184" y="2626940"/>
            <a:ext cx="1488609" cy="5762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E7B2BD-6924-4FE2-A49D-CD9C0914194E}"/>
              </a:ext>
            </a:extLst>
          </p:cNvPr>
          <p:cNvCxnSpPr>
            <a:cxnSpLocks/>
          </p:cNvCxnSpPr>
          <p:nvPr/>
        </p:nvCxnSpPr>
        <p:spPr>
          <a:xfrm>
            <a:off x="5817681" y="3458698"/>
            <a:ext cx="1899112" cy="0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7C4125B-50E3-40D8-B22C-341632C1B41E}"/>
              </a:ext>
            </a:extLst>
          </p:cNvPr>
          <p:cNvCxnSpPr>
            <a:cxnSpLocks/>
          </p:cNvCxnSpPr>
          <p:nvPr/>
        </p:nvCxnSpPr>
        <p:spPr>
          <a:xfrm>
            <a:off x="5046796" y="4284694"/>
            <a:ext cx="2669997" cy="7315"/>
          </a:xfrm>
          <a:prstGeom prst="line">
            <a:avLst/>
          </a:prstGeom>
          <a:ln w="15875" cap="rnd">
            <a:solidFill>
              <a:schemeClr val="tx1">
                <a:lumMod val="75000"/>
                <a:lumOff val="2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DC0F48A-7AD5-46DD-9B68-0DF6B4D98C1C}"/>
              </a:ext>
            </a:extLst>
          </p:cNvPr>
          <p:cNvSpPr txBox="1"/>
          <p:nvPr/>
        </p:nvSpPr>
        <p:spPr>
          <a:xfrm>
            <a:off x="5973996" y="2338012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Paypal</a:t>
            </a:r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071624-50D9-4EA8-8E4D-C40E8AEAD076}"/>
              </a:ext>
            </a:extLst>
          </p:cNvPr>
          <p:cNvSpPr txBox="1"/>
          <p:nvPr/>
        </p:nvSpPr>
        <p:spPr>
          <a:xfrm>
            <a:off x="5910436" y="3172445"/>
            <a:ext cx="1914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SpaceX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8755E10-366B-4E5A-BF03-1BFC6B776065}"/>
              </a:ext>
            </a:extLst>
          </p:cNvPr>
          <p:cNvSpPr txBox="1"/>
          <p:nvPr/>
        </p:nvSpPr>
        <p:spPr>
          <a:xfrm>
            <a:off x="6141070" y="4006760"/>
            <a:ext cx="172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Tesla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3FC865C-97F6-4273-8A07-E267305C2EB3}"/>
              </a:ext>
            </a:extLst>
          </p:cNvPr>
          <p:cNvSpPr txBox="1"/>
          <p:nvPr/>
        </p:nvSpPr>
        <p:spPr>
          <a:xfrm>
            <a:off x="6222863" y="152002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founded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Zip2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59CD140-D00A-44D6-91CA-95F5B2A9B96A}"/>
              </a:ext>
            </a:extLst>
          </p:cNvPr>
          <p:cNvSpPr txBox="1"/>
          <p:nvPr/>
        </p:nvSpPr>
        <p:spPr>
          <a:xfrm>
            <a:off x="5316346" y="677550"/>
            <a:ext cx="253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learned</a:t>
            </a:r>
            <a:r>
              <a:rPr lang="fr-FR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fr-FR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programming</a:t>
            </a:r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FD85E7D-E4DC-42B8-AD64-984898F84E98}"/>
              </a:ext>
            </a:extLst>
          </p:cNvPr>
          <p:cNvSpPr txBox="1"/>
          <p:nvPr/>
        </p:nvSpPr>
        <p:spPr>
          <a:xfrm>
            <a:off x="467895" y="2886242"/>
            <a:ext cx="2650084" cy="80021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600" b="1" dirty="0">
                <a:solidFill>
                  <a:srgbClr val="5B584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STARTED</a:t>
            </a:r>
          </a:p>
        </p:txBody>
      </p:sp>
      <p:pic>
        <p:nvPicPr>
          <p:cNvPr id="5" name="Picture 4" descr="A person wearing a suit and tie&#10;&#10;Description generated with very high confidence">
            <a:extLst>
              <a:ext uri="{FF2B5EF4-FFF2-40B4-BE49-F238E27FC236}">
                <a16:creationId xmlns:a16="http://schemas.microsoft.com/office/drawing/2014/main" id="{37231DC9-33B7-4D55-951E-5A33C900720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" t="-3435" r="30411" b="10958"/>
          <a:stretch/>
        </p:blipFill>
        <p:spPr>
          <a:xfrm>
            <a:off x="3458522" y="1426704"/>
            <a:ext cx="2225335" cy="2204722"/>
          </a:xfrm>
          <a:prstGeom prst="ellipse">
            <a:avLst/>
          </a:prstGeom>
          <a:ln>
            <a:noFill/>
          </a:ln>
          <a:effectLst/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82E1DAE-2C17-4009-A881-8AAD6B455B7A}"/>
              </a:ext>
            </a:extLst>
          </p:cNvPr>
          <p:cNvGrpSpPr/>
          <p:nvPr/>
        </p:nvGrpSpPr>
        <p:grpSpPr>
          <a:xfrm>
            <a:off x="3311859" y="1311610"/>
            <a:ext cx="2520281" cy="2594904"/>
            <a:chOff x="3311859" y="1311610"/>
            <a:chExt cx="2520281" cy="259490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0D256C2-0E78-4037-A814-1E5C552BFBDE}"/>
                </a:ext>
              </a:extLst>
            </p:cNvPr>
            <p:cNvSpPr/>
            <p:nvPr/>
          </p:nvSpPr>
          <p:spPr>
            <a:xfrm>
              <a:off x="3311859" y="1311610"/>
              <a:ext cx="2520280" cy="2520280"/>
            </a:xfrm>
            <a:custGeom>
              <a:avLst/>
              <a:gdLst>
                <a:gd name="connsiteX0" fmla="*/ 1260140 w 2520280"/>
                <a:gd name="connsiteY0" fmla="*/ 0 h 2520280"/>
                <a:gd name="connsiteX1" fmla="*/ 2520280 w 2520280"/>
                <a:gd name="connsiteY1" fmla="*/ 1260140 h 2520280"/>
                <a:gd name="connsiteX2" fmla="*/ 1260140 w 2520280"/>
                <a:gd name="connsiteY2" fmla="*/ 2520280 h 2520280"/>
                <a:gd name="connsiteX3" fmla="*/ 0 w 2520280"/>
                <a:gd name="connsiteY3" fmla="*/ 1260140 h 2520280"/>
                <a:gd name="connsiteX4" fmla="*/ 1260140 w 2520280"/>
                <a:gd name="connsiteY4" fmla="*/ 0 h 2520280"/>
                <a:gd name="connsiteX5" fmla="*/ 1260140 w 2520280"/>
                <a:gd name="connsiteY5" fmla="*/ 253637 h 2520280"/>
                <a:gd name="connsiteX6" fmla="*/ 252639 w 2520280"/>
                <a:gd name="connsiteY6" fmla="*/ 1261138 h 2520280"/>
                <a:gd name="connsiteX7" fmla="*/ 1260140 w 2520280"/>
                <a:gd name="connsiteY7" fmla="*/ 2268639 h 2520280"/>
                <a:gd name="connsiteX8" fmla="*/ 2267641 w 2520280"/>
                <a:gd name="connsiteY8" fmla="*/ 1261138 h 2520280"/>
                <a:gd name="connsiteX9" fmla="*/ 1260140 w 2520280"/>
                <a:gd name="connsiteY9" fmla="*/ 253637 h 252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20280" h="2520280">
                  <a:moveTo>
                    <a:pt x="1260140" y="0"/>
                  </a:moveTo>
                  <a:cubicBezTo>
                    <a:pt x="1956096" y="0"/>
                    <a:pt x="2520280" y="564184"/>
                    <a:pt x="2520280" y="1260140"/>
                  </a:cubicBezTo>
                  <a:cubicBezTo>
                    <a:pt x="2520280" y="1956096"/>
                    <a:pt x="1956096" y="2520280"/>
                    <a:pt x="1260140" y="2520280"/>
                  </a:cubicBezTo>
                  <a:cubicBezTo>
                    <a:pt x="564184" y="2520280"/>
                    <a:pt x="0" y="1956096"/>
                    <a:pt x="0" y="1260140"/>
                  </a:cubicBezTo>
                  <a:cubicBezTo>
                    <a:pt x="0" y="564184"/>
                    <a:pt x="564184" y="0"/>
                    <a:pt x="1260140" y="0"/>
                  </a:cubicBezTo>
                  <a:close/>
                  <a:moveTo>
                    <a:pt x="1260140" y="253637"/>
                  </a:moveTo>
                  <a:cubicBezTo>
                    <a:pt x="703713" y="253637"/>
                    <a:pt x="252639" y="704711"/>
                    <a:pt x="252639" y="1261138"/>
                  </a:cubicBezTo>
                  <a:cubicBezTo>
                    <a:pt x="252639" y="1817565"/>
                    <a:pt x="703713" y="2268639"/>
                    <a:pt x="1260140" y="2268639"/>
                  </a:cubicBezTo>
                  <a:cubicBezTo>
                    <a:pt x="1816567" y="2268639"/>
                    <a:pt x="2267641" y="1817565"/>
                    <a:pt x="2267641" y="1261138"/>
                  </a:cubicBezTo>
                  <a:cubicBezTo>
                    <a:pt x="2267641" y="704711"/>
                    <a:pt x="1816567" y="253637"/>
                    <a:pt x="1260140" y="2536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8142D0C-D3E1-41F9-A2A8-C148EF9CB8C1}"/>
                </a:ext>
              </a:extLst>
            </p:cNvPr>
            <p:cNvSpPr/>
            <p:nvPr/>
          </p:nvSpPr>
          <p:spPr>
            <a:xfrm rot="5400000">
              <a:off x="4739168" y="1144442"/>
              <a:ext cx="522200" cy="856537"/>
            </a:xfrm>
            <a:custGeom>
              <a:avLst/>
              <a:gdLst>
                <a:gd name="connsiteX0" fmla="*/ 0 w 522200"/>
                <a:gd name="connsiteY0" fmla="*/ 856537 h 856537"/>
                <a:gd name="connsiteX1" fmla="*/ 287755 w 522200"/>
                <a:gd name="connsiteY1" fmla="*/ 54971 h 856537"/>
                <a:gd name="connsiteX2" fmla="*/ 337715 w 522200"/>
                <a:gd name="connsiteY2" fmla="*/ 0 h 856537"/>
                <a:gd name="connsiteX3" fmla="*/ 522200 w 522200"/>
                <a:gd name="connsiteY3" fmla="*/ 171308 h 856537"/>
                <a:gd name="connsiteX4" fmla="*/ 482232 w 522200"/>
                <a:gd name="connsiteY4" fmla="*/ 215284 h 856537"/>
                <a:gd name="connsiteX5" fmla="*/ 252028 w 522200"/>
                <a:gd name="connsiteY5" fmla="*/ 856537 h 856537"/>
                <a:gd name="connsiteX6" fmla="*/ 0 w 522200"/>
                <a:gd name="connsiteY6" fmla="*/ 856537 h 856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2200" h="856537">
                  <a:moveTo>
                    <a:pt x="0" y="856537"/>
                  </a:moveTo>
                  <a:cubicBezTo>
                    <a:pt x="0" y="552056"/>
                    <a:pt x="107988" y="272798"/>
                    <a:pt x="287755" y="54971"/>
                  </a:cubicBezTo>
                  <a:lnTo>
                    <a:pt x="337715" y="0"/>
                  </a:lnTo>
                  <a:lnTo>
                    <a:pt x="522200" y="171308"/>
                  </a:lnTo>
                  <a:lnTo>
                    <a:pt x="482232" y="215284"/>
                  </a:lnTo>
                  <a:cubicBezTo>
                    <a:pt x="338419" y="389546"/>
                    <a:pt x="252028" y="612953"/>
                    <a:pt x="252028" y="856537"/>
                  </a:cubicBezTo>
                  <a:lnTo>
                    <a:pt x="0" y="856537"/>
                  </a:lnTo>
                  <a:close/>
                </a:path>
              </a:pathLst>
            </a:custGeom>
            <a:solidFill>
              <a:srgbClr val="F79E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00FBE94-D00A-4D21-88F4-73E656006F2E}"/>
                </a:ext>
              </a:extLst>
            </p:cNvPr>
            <p:cNvSpPr/>
            <p:nvPr/>
          </p:nvSpPr>
          <p:spPr>
            <a:xfrm rot="5400000">
              <a:off x="5172457" y="1734096"/>
              <a:ext cx="718661" cy="549118"/>
            </a:xfrm>
            <a:custGeom>
              <a:avLst/>
              <a:gdLst>
                <a:gd name="connsiteX0" fmla="*/ 0 w 718661"/>
                <a:gd name="connsiteY0" fmla="*/ 377810 h 549118"/>
                <a:gd name="connsiteX1" fmla="*/ 31371 w 718661"/>
                <a:gd name="connsiteY1" fmla="*/ 343293 h 549118"/>
                <a:gd name="connsiteX2" fmla="*/ 547699 w 718661"/>
                <a:gd name="connsiteY2" fmla="*/ 30860 h 549118"/>
                <a:gd name="connsiteX3" fmla="*/ 667720 w 718661"/>
                <a:gd name="connsiteY3" fmla="*/ 0 h 549118"/>
                <a:gd name="connsiteX4" fmla="*/ 718661 w 718661"/>
                <a:gd name="connsiteY4" fmla="*/ 246869 h 549118"/>
                <a:gd name="connsiteX5" fmla="*/ 622645 w 718661"/>
                <a:gd name="connsiteY5" fmla="*/ 271558 h 549118"/>
                <a:gd name="connsiteX6" fmla="*/ 209582 w 718661"/>
                <a:gd name="connsiteY6" fmla="*/ 521504 h 549118"/>
                <a:gd name="connsiteX7" fmla="*/ 184485 w 718661"/>
                <a:gd name="connsiteY7" fmla="*/ 549118 h 549118"/>
                <a:gd name="connsiteX8" fmla="*/ 0 w 718661"/>
                <a:gd name="connsiteY8" fmla="*/ 377810 h 549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8661" h="549118">
                  <a:moveTo>
                    <a:pt x="0" y="377810"/>
                  </a:moveTo>
                  <a:lnTo>
                    <a:pt x="31371" y="343293"/>
                  </a:lnTo>
                  <a:cubicBezTo>
                    <a:pt x="173897" y="200768"/>
                    <a:pt x="350405" y="92225"/>
                    <a:pt x="547699" y="30860"/>
                  </a:cubicBezTo>
                  <a:lnTo>
                    <a:pt x="667720" y="0"/>
                  </a:lnTo>
                  <a:lnTo>
                    <a:pt x="718661" y="246869"/>
                  </a:lnTo>
                  <a:lnTo>
                    <a:pt x="622645" y="271558"/>
                  </a:lnTo>
                  <a:cubicBezTo>
                    <a:pt x="464809" y="320649"/>
                    <a:pt x="323603" y="407484"/>
                    <a:pt x="209582" y="521504"/>
                  </a:cubicBezTo>
                  <a:lnTo>
                    <a:pt x="184485" y="549118"/>
                  </a:lnTo>
                  <a:lnTo>
                    <a:pt x="0" y="377810"/>
                  </a:lnTo>
                  <a:close/>
                </a:path>
              </a:pathLst>
            </a:custGeom>
            <a:solidFill>
              <a:srgbClr val="F7CD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EBB4BFB-DC7B-4508-A4A0-28A6950D383B}"/>
                </a:ext>
              </a:extLst>
            </p:cNvPr>
            <p:cNvSpPr/>
            <p:nvPr/>
          </p:nvSpPr>
          <p:spPr>
            <a:xfrm rot="10800000">
              <a:off x="5434881" y="2317044"/>
              <a:ext cx="397259" cy="890675"/>
            </a:xfrm>
            <a:custGeom>
              <a:avLst/>
              <a:gdLst>
                <a:gd name="connsiteX0" fmla="*/ 25793 w 397259"/>
                <a:gd name="connsiteY0" fmla="*/ 890675 h 890675"/>
                <a:gd name="connsiteX1" fmla="*/ 25602 w 397259"/>
                <a:gd name="connsiteY1" fmla="*/ 889931 h 890675"/>
                <a:gd name="connsiteX2" fmla="*/ 0 w 397259"/>
                <a:gd name="connsiteY2" fmla="*/ 635969 h 890675"/>
                <a:gd name="connsiteX3" fmla="*/ 152092 w 397259"/>
                <a:gd name="connsiteY3" fmla="*/ 35311 h 890675"/>
                <a:gd name="connsiteX4" fmla="*/ 173545 w 397259"/>
                <a:gd name="connsiteY4" fmla="*/ 0 h 890675"/>
                <a:gd name="connsiteX5" fmla="*/ 397259 w 397259"/>
                <a:gd name="connsiteY5" fmla="*/ 116667 h 890675"/>
                <a:gd name="connsiteX6" fmla="*/ 373702 w 397259"/>
                <a:gd name="connsiteY6" fmla="*/ 155443 h 890675"/>
                <a:gd name="connsiteX7" fmla="*/ 252028 w 397259"/>
                <a:gd name="connsiteY7" fmla="*/ 635969 h 890675"/>
                <a:gd name="connsiteX8" fmla="*/ 272509 w 397259"/>
                <a:gd name="connsiteY8" fmla="*/ 839138 h 890675"/>
                <a:gd name="connsiteX9" fmla="*/ 272662 w 397259"/>
                <a:gd name="connsiteY9" fmla="*/ 839734 h 890675"/>
                <a:gd name="connsiteX10" fmla="*/ 25793 w 397259"/>
                <a:gd name="connsiteY10" fmla="*/ 890675 h 89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7259" h="890675">
                  <a:moveTo>
                    <a:pt x="25793" y="890675"/>
                  </a:moveTo>
                  <a:lnTo>
                    <a:pt x="25602" y="889931"/>
                  </a:lnTo>
                  <a:cubicBezTo>
                    <a:pt x="8815" y="807899"/>
                    <a:pt x="0" y="722964"/>
                    <a:pt x="0" y="635969"/>
                  </a:cubicBezTo>
                  <a:cubicBezTo>
                    <a:pt x="0" y="418483"/>
                    <a:pt x="55096" y="213865"/>
                    <a:pt x="152092" y="35311"/>
                  </a:cubicBezTo>
                  <a:lnTo>
                    <a:pt x="173545" y="0"/>
                  </a:lnTo>
                  <a:lnTo>
                    <a:pt x="397259" y="116667"/>
                  </a:lnTo>
                  <a:lnTo>
                    <a:pt x="373702" y="155443"/>
                  </a:lnTo>
                  <a:cubicBezTo>
                    <a:pt x="296105" y="298286"/>
                    <a:pt x="252028" y="461980"/>
                    <a:pt x="252028" y="635969"/>
                  </a:cubicBezTo>
                  <a:cubicBezTo>
                    <a:pt x="252028" y="705565"/>
                    <a:pt x="259080" y="773513"/>
                    <a:pt x="272509" y="839138"/>
                  </a:cubicBezTo>
                  <a:lnTo>
                    <a:pt x="272662" y="839734"/>
                  </a:lnTo>
                  <a:lnTo>
                    <a:pt x="25793" y="890675"/>
                  </a:lnTo>
                  <a:close/>
                </a:path>
              </a:pathLst>
            </a:custGeom>
            <a:solidFill>
              <a:srgbClr val="5B58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DE1105D8-7114-41E7-92B7-DBE76ABE2473}"/>
                </a:ext>
              </a:extLst>
            </p:cNvPr>
            <p:cNvSpPr/>
            <p:nvPr/>
          </p:nvSpPr>
          <p:spPr>
            <a:xfrm rot="10800000">
              <a:off x="5121018" y="3091053"/>
              <a:ext cx="537577" cy="520459"/>
            </a:xfrm>
            <a:custGeom>
              <a:avLst/>
              <a:gdLst>
                <a:gd name="connsiteX0" fmla="*/ 223714 w 537577"/>
                <a:gd name="connsiteY0" fmla="*/ 520459 h 520459"/>
                <a:gd name="connsiteX1" fmla="*/ 0 w 537577"/>
                <a:gd name="connsiteY1" fmla="*/ 403792 h 520459"/>
                <a:gd name="connsiteX2" fmla="*/ 41667 w 537577"/>
                <a:gd name="connsiteY2" fmla="*/ 335205 h 520459"/>
                <a:gd name="connsiteX3" fmla="*/ 357116 w 537577"/>
                <a:gd name="connsiteY3" fmla="*/ 12111 h 520459"/>
                <a:gd name="connsiteX4" fmla="*/ 376521 w 537577"/>
                <a:gd name="connsiteY4" fmla="*/ 0 h 520459"/>
                <a:gd name="connsiteX5" fmla="*/ 537577 w 537577"/>
                <a:gd name="connsiteY5" fmla="*/ 196069 h 520459"/>
                <a:gd name="connsiteX6" fmla="*/ 503012 w 537577"/>
                <a:gd name="connsiteY6" fmla="*/ 217641 h 520459"/>
                <a:gd name="connsiteX7" fmla="*/ 250653 w 537577"/>
                <a:gd name="connsiteY7" fmla="*/ 476116 h 520459"/>
                <a:gd name="connsiteX8" fmla="*/ 223714 w 537577"/>
                <a:gd name="connsiteY8" fmla="*/ 520459 h 520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37577" h="520459">
                  <a:moveTo>
                    <a:pt x="223714" y="520459"/>
                  </a:moveTo>
                  <a:lnTo>
                    <a:pt x="0" y="403792"/>
                  </a:lnTo>
                  <a:lnTo>
                    <a:pt x="41667" y="335205"/>
                  </a:lnTo>
                  <a:cubicBezTo>
                    <a:pt x="126588" y="209506"/>
                    <a:pt x="233594" y="99952"/>
                    <a:pt x="357116" y="12111"/>
                  </a:cubicBezTo>
                  <a:lnTo>
                    <a:pt x="376521" y="0"/>
                  </a:lnTo>
                  <a:lnTo>
                    <a:pt x="537577" y="196069"/>
                  </a:lnTo>
                  <a:lnTo>
                    <a:pt x="503012" y="217641"/>
                  </a:lnTo>
                  <a:cubicBezTo>
                    <a:pt x="404194" y="287913"/>
                    <a:pt x="318590" y="375557"/>
                    <a:pt x="250653" y="476116"/>
                  </a:cubicBezTo>
                  <a:lnTo>
                    <a:pt x="223714" y="520459"/>
                  </a:lnTo>
                  <a:close/>
                </a:path>
              </a:pathLst>
            </a:custGeom>
            <a:solidFill>
              <a:srgbClr val="92A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01B1CDD-7BA9-4C18-8730-27C2B3ADB59D}"/>
                </a:ext>
              </a:extLst>
            </p:cNvPr>
            <p:cNvSpPr/>
            <p:nvPr/>
          </p:nvSpPr>
          <p:spPr>
            <a:xfrm rot="14431265">
              <a:off x="4407848" y="3104732"/>
              <a:ext cx="575970" cy="1027593"/>
            </a:xfrm>
            <a:custGeom>
              <a:avLst/>
              <a:gdLst>
                <a:gd name="connsiteX0" fmla="*/ 255543 w 575970"/>
                <a:gd name="connsiteY0" fmla="*/ 983874 h 1027593"/>
                <a:gd name="connsiteX1" fmla="*/ 5602 w 575970"/>
                <a:gd name="connsiteY1" fmla="*/ 1027593 h 1027593"/>
                <a:gd name="connsiteX2" fmla="*/ 0 w 575970"/>
                <a:gd name="connsiteY2" fmla="*/ 898737 h 1027593"/>
                <a:gd name="connsiteX3" fmla="*/ 163184 w 575970"/>
                <a:gd name="connsiteY3" fmla="*/ 300998 h 1027593"/>
                <a:gd name="connsiteX4" fmla="*/ 396907 w 575970"/>
                <a:gd name="connsiteY4" fmla="*/ 2664 h 1027593"/>
                <a:gd name="connsiteX5" fmla="*/ 400036 w 575970"/>
                <a:gd name="connsiteY5" fmla="*/ 0 h 1027593"/>
                <a:gd name="connsiteX6" fmla="*/ 575970 w 575970"/>
                <a:gd name="connsiteY6" fmla="*/ 180897 h 1027593"/>
                <a:gd name="connsiteX7" fmla="*/ 569562 w 575970"/>
                <a:gd name="connsiteY7" fmla="*/ 186354 h 1027593"/>
                <a:gd name="connsiteX8" fmla="*/ 382583 w 575970"/>
                <a:gd name="connsiteY8" fmla="*/ 425022 h 1027593"/>
                <a:gd name="connsiteX9" fmla="*/ 252037 w 575970"/>
                <a:gd name="connsiteY9" fmla="*/ 903213 h 1027593"/>
                <a:gd name="connsiteX10" fmla="*/ 255543 w 575970"/>
                <a:gd name="connsiteY10" fmla="*/ 983874 h 102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970" h="1027593">
                  <a:moveTo>
                    <a:pt x="255543" y="983874"/>
                  </a:moveTo>
                  <a:lnTo>
                    <a:pt x="5602" y="1027593"/>
                  </a:lnTo>
                  <a:lnTo>
                    <a:pt x="0" y="898737"/>
                  </a:lnTo>
                  <a:cubicBezTo>
                    <a:pt x="3428" y="695568"/>
                    <a:pt x="56158" y="490328"/>
                    <a:pt x="163184" y="300998"/>
                  </a:cubicBezTo>
                  <a:cubicBezTo>
                    <a:pt x="227399" y="187400"/>
                    <a:pt x="306602" y="87596"/>
                    <a:pt x="396907" y="2664"/>
                  </a:cubicBezTo>
                  <a:lnTo>
                    <a:pt x="400036" y="0"/>
                  </a:lnTo>
                  <a:lnTo>
                    <a:pt x="575970" y="180897"/>
                  </a:lnTo>
                  <a:lnTo>
                    <a:pt x="569562" y="186354"/>
                  </a:lnTo>
                  <a:cubicBezTo>
                    <a:pt x="497318" y="254300"/>
                    <a:pt x="433956" y="334143"/>
                    <a:pt x="382583" y="425022"/>
                  </a:cubicBezTo>
                  <a:cubicBezTo>
                    <a:pt x="296963" y="576486"/>
                    <a:pt x="254779" y="740678"/>
                    <a:pt x="252037" y="903213"/>
                  </a:cubicBezTo>
                  <a:lnTo>
                    <a:pt x="255543" y="983874"/>
                  </a:lnTo>
                  <a:close/>
                </a:path>
              </a:pathLst>
            </a:custGeom>
            <a:solidFill>
              <a:srgbClr val="E0D5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F58D7FDC-6397-446D-93A3-C3BA05F3FF01}"/>
              </a:ext>
            </a:extLst>
          </p:cNvPr>
          <p:cNvSpPr txBox="1"/>
          <p:nvPr/>
        </p:nvSpPr>
        <p:spPr>
          <a:xfrm rot="16200000">
            <a:off x="44518" y="1823831"/>
            <a:ext cx="1630575" cy="83099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700" b="1" dirty="0">
                <a:solidFill>
                  <a:srgbClr val="F7CD82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HOW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0A3469D-1195-49ED-B8C2-BF8A294D45FA}"/>
              </a:ext>
            </a:extLst>
          </p:cNvPr>
          <p:cNvSpPr txBox="1"/>
          <p:nvPr/>
        </p:nvSpPr>
        <p:spPr>
          <a:xfrm>
            <a:off x="976651" y="1512466"/>
            <a:ext cx="2170787" cy="104644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6100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ELON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7E92B92-BCEA-4071-BC77-42DD2F4F3FF3}"/>
              </a:ext>
            </a:extLst>
          </p:cNvPr>
          <p:cNvSpPr txBox="1"/>
          <p:nvPr/>
        </p:nvSpPr>
        <p:spPr>
          <a:xfrm>
            <a:off x="976651" y="2239329"/>
            <a:ext cx="2085827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MUSK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428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accel="41000" fill="hold" nodeType="clickEffect" p14:presetBounceEnd="71000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 p14:bounceEnd="71000">
                                          <p:cBhvr>
                                            <p:cTn id="6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2" presetClass="emph" presetSubtype="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3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4" dur="5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7" dur="5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20" dur="500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2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5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26" dur="500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29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31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2" dur="500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500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35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37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8" dur="500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1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3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44" dur="5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7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9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0" dur="500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3" dur="5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55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6" dur="5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9" dur="5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2" dur="500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500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5" dur="5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7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8" dur="5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9" dur="5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3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74" dur="5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7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9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80" dur="500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500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83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5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86" dur="500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500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8" dur="500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89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1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2" dur="500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4" dur="500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95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7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8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1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3" presetID="22" presetClass="entr" presetSubtype="1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5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7" grpId="0"/>
          <p:bldP spid="28" grpId="0"/>
          <p:bldP spid="29" grpId="0"/>
          <p:bldP spid="30" grpId="0"/>
          <p:bldP spid="3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accel="41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>
                                          <p:cBhvr>
                                            <p:cTn id="6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2" presetClass="emph" presetSubtype="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3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14" dur="5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7" dur="5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20" dur="500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2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5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26" dur="500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29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31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2" dur="500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500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35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37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8" dur="500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1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3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44" dur="5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7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9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0" dur="500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3" dur="5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55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6" dur="5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9" dur="5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2" dur="500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500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5" dur="5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7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8" dur="5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9" dur="5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3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74" dur="5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7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9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80" dur="500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500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83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5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86" dur="500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500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8" dur="500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89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1" presetID="49" presetClass="exit" presetSubtype="0" accel="10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2" dur="500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500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4" dur="500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95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7" presetID="49" presetClass="exit" presetSubtype="0" accel="100000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98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36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101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3" presetID="22" presetClass="entr" presetSubtype="1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5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7" grpId="0"/>
          <p:bldP spid="28" grpId="0"/>
          <p:bldP spid="29" grpId="0"/>
          <p:bldP spid="30" grpId="0"/>
          <p:bldP spid="31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7000">
              <a:schemeClr val="bg1">
                <a:lumMod val="7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E29C89F-7FE4-4E16-9D05-E59AA6B802AF}"/>
              </a:ext>
            </a:extLst>
          </p:cNvPr>
          <p:cNvCxnSpPr>
            <a:cxnSpLocks/>
            <a:stCxn id="29" idx="0"/>
          </p:cNvCxnSpPr>
          <p:nvPr/>
        </p:nvCxnSpPr>
        <p:spPr>
          <a:xfrm>
            <a:off x="3896488" y="674423"/>
            <a:ext cx="3123784" cy="1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1CD292E-C87E-4622-BCA2-51AC1243F60D}"/>
              </a:ext>
            </a:extLst>
          </p:cNvPr>
          <p:cNvGrpSpPr/>
          <p:nvPr/>
        </p:nvGrpSpPr>
        <p:grpSpPr>
          <a:xfrm>
            <a:off x="1446184" y="-688492"/>
            <a:ext cx="6323138" cy="5896795"/>
            <a:chOff x="1446184" y="-688492"/>
            <a:chExt cx="6323138" cy="589679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9" name="Arc 28">
              <a:extLst>
                <a:ext uri="{FF2B5EF4-FFF2-40B4-BE49-F238E27FC236}">
                  <a16:creationId xmlns:a16="http://schemas.microsoft.com/office/drawing/2014/main" id="{7236DD96-3CB0-434E-9AA4-1FBA41952730}"/>
                </a:ext>
              </a:extLst>
            </p:cNvPr>
            <p:cNvSpPr/>
            <p:nvPr/>
          </p:nvSpPr>
          <p:spPr>
            <a:xfrm rot="10800000">
              <a:off x="3213532" y="-688492"/>
              <a:ext cx="1365912" cy="1362915"/>
            </a:xfrm>
            <a:prstGeom prst="arc">
              <a:avLst/>
            </a:prstGeom>
            <a:ln w="47625">
              <a:solidFill>
                <a:srgbClr val="F79E6B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027F04C3-B8AA-44AB-89F1-56D94507CEA2}"/>
                </a:ext>
              </a:extLst>
            </p:cNvPr>
            <p:cNvSpPr/>
            <p:nvPr/>
          </p:nvSpPr>
          <p:spPr>
            <a:xfrm>
              <a:off x="6257154" y="674423"/>
              <a:ext cx="1512168" cy="1512000"/>
            </a:xfrm>
            <a:prstGeom prst="arc">
              <a:avLst>
                <a:gd name="adj1" fmla="val 16200000"/>
                <a:gd name="adj2" fmla="val 5411268"/>
              </a:avLst>
            </a:prstGeom>
            <a:ln w="47625">
              <a:solidFill>
                <a:srgbClr val="F7CD82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B66AB514-7527-4DB3-A2C2-D4B4F60A0BAA}"/>
                </a:ext>
              </a:extLst>
            </p:cNvPr>
            <p:cNvSpPr/>
            <p:nvPr/>
          </p:nvSpPr>
          <p:spPr>
            <a:xfrm rot="10800000">
              <a:off x="1446184" y="2183659"/>
              <a:ext cx="1512168" cy="1512000"/>
            </a:xfrm>
            <a:prstGeom prst="arc">
              <a:avLst>
                <a:gd name="adj1" fmla="val 16200000"/>
                <a:gd name="adj2" fmla="val 5385158"/>
              </a:avLst>
            </a:prstGeom>
            <a:ln w="47625">
              <a:solidFill>
                <a:srgbClr val="5B584F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Arc 40">
              <a:extLst>
                <a:ext uri="{FF2B5EF4-FFF2-40B4-BE49-F238E27FC236}">
                  <a16:creationId xmlns:a16="http://schemas.microsoft.com/office/drawing/2014/main" id="{4FD663AB-DCD4-459E-8FB0-19783E0CF791}"/>
                </a:ext>
              </a:extLst>
            </p:cNvPr>
            <p:cNvSpPr/>
            <p:nvPr/>
          </p:nvSpPr>
          <p:spPr>
            <a:xfrm>
              <a:off x="6257154" y="3696303"/>
              <a:ext cx="1512168" cy="1512000"/>
            </a:xfrm>
            <a:prstGeom prst="arc">
              <a:avLst>
                <a:gd name="adj1" fmla="val 16200000"/>
                <a:gd name="adj2" fmla="val 5385158"/>
              </a:avLst>
            </a:prstGeom>
            <a:ln w="47625">
              <a:solidFill>
                <a:srgbClr val="92A78C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A2E556C-CA8B-448A-AF64-D01BB13B3B47}"/>
                </a:ext>
              </a:extLst>
            </p:cNvPr>
            <p:cNvSpPr/>
            <p:nvPr/>
          </p:nvSpPr>
          <p:spPr>
            <a:xfrm rot="16200000">
              <a:off x="5430497" y="-884846"/>
              <a:ext cx="50400" cy="3123785"/>
            </a:xfrm>
            <a:prstGeom prst="rect">
              <a:avLst/>
            </a:prstGeom>
            <a:gradFill>
              <a:gsLst>
                <a:gs pos="100000">
                  <a:srgbClr val="F7CD82"/>
                </a:gs>
                <a:gs pos="0">
                  <a:srgbClr val="F79E6B"/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9C1BFD5-B3E4-4B2D-9976-8792B1C35845}"/>
                </a:ext>
              </a:extLst>
            </p:cNvPr>
            <p:cNvSpPr/>
            <p:nvPr/>
          </p:nvSpPr>
          <p:spPr>
            <a:xfrm rot="16200000">
              <a:off x="4585146" y="-226169"/>
              <a:ext cx="45719" cy="4824537"/>
            </a:xfrm>
            <a:prstGeom prst="rect">
              <a:avLst/>
            </a:prstGeom>
            <a:gradFill>
              <a:gsLst>
                <a:gs pos="100000">
                  <a:srgbClr val="F7CD82"/>
                </a:gs>
                <a:gs pos="0">
                  <a:srgbClr val="5B584F"/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7AC1029-F52B-49B2-A500-909212D431BE}"/>
                </a:ext>
              </a:extLst>
            </p:cNvPr>
            <p:cNvSpPr/>
            <p:nvPr/>
          </p:nvSpPr>
          <p:spPr>
            <a:xfrm rot="16200000">
              <a:off x="4592602" y="1280788"/>
              <a:ext cx="50400" cy="4831067"/>
            </a:xfrm>
            <a:prstGeom prst="rect">
              <a:avLst/>
            </a:prstGeom>
            <a:gradFill>
              <a:gsLst>
                <a:gs pos="100000">
                  <a:srgbClr val="92A78C"/>
                </a:gs>
                <a:gs pos="0">
                  <a:srgbClr val="5B584F"/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3FC3A1E5-D28B-425F-ACA0-08A914CFA590}"/>
              </a:ext>
            </a:extLst>
          </p:cNvPr>
          <p:cNvSpPr/>
          <p:nvPr/>
        </p:nvSpPr>
        <p:spPr>
          <a:xfrm>
            <a:off x="4595942" y="560037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05C91A-4947-4DFF-9829-C28063C85267}"/>
              </a:ext>
            </a:extLst>
          </p:cNvPr>
          <p:cNvSpPr txBox="1"/>
          <p:nvPr/>
        </p:nvSpPr>
        <p:spPr>
          <a:xfrm>
            <a:off x="3660289" y="851386"/>
            <a:ext cx="2080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learns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BASIC in 3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days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instead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of 6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months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DIN Light" panose="02020500000000000000" pitchFamily="18" charset="0"/>
            </a:endParaRP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E766B433-C7C4-4C1D-A84D-5318E9B4C9E4}"/>
              </a:ext>
            </a:extLst>
          </p:cNvPr>
          <p:cNvSpPr/>
          <p:nvPr/>
        </p:nvSpPr>
        <p:spPr>
          <a:xfrm>
            <a:off x="6514321" y="566820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24ACC4-2FC4-4188-A7E7-C96EF53BE7E2}"/>
              </a:ext>
            </a:extLst>
          </p:cNvPr>
          <p:cNvSpPr txBox="1"/>
          <p:nvPr/>
        </p:nvSpPr>
        <p:spPr>
          <a:xfrm>
            <a:off x="5578668" y="858169"/>
            <a:ext cx="2080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creates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video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game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,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sells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it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for $500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53C960AF-ABEB-4309-9011-A3333B97B69E}"/>
              </a:ext>
            </a:extLst>
          </p:cNvPr>
          <p:cNvSpPr/>
          <p:nvPr/>
        </p:nvSpPr>
        <p:spPr>
          <a:xfrm>
            <a:off x="6514321" y="2075718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E3862742-4654-44A5-B05B-43C606B0DE87}"/>
              </a:ext>
            </a:extLst>
          </p:cNvPr>
          <p:cNvSpPr/>
          <p:nvPr/>
        </p:nvSpPr>
        <p:spPr>
          <a:xfrm>
            <a:off x="4595942" y="2083139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928B0865-80E7-4CA2-992D-10AE95008660}"/>
              </a:ext>
            </a:extLst>
          </p:cNvPr>
          <p:cNvSpPr/>
          <p:nvPr/>
        </p:nvSpPr>
        <p:spPr>
          <a:xfrm>
            <a:off x="2677563" y="2083139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1AA1A045-7184-49AB-BFE2-625AAB021958}"/>
              </a:ext>
            </a:extLst>
          </p:cNvPr>
          <p:cNvSpPr/>
          <p:nvPr/>
        </p:nvSpPr>
        <p:spPr>
          <a:xfrm>
            <a:off x="6514321" y="3585598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3A64D24E-CB14-42D6-B807-9D0E8F8243D6}"/>
              </a:ext>
            </a:extLst>
          </p:cNvPr>
          <p:cNvSpPr/>
          <p:nvPr/>
        </p:nvSpPr>
        <p:spPr>
          <a:xfrm>
            <a:off x="4595942" y="3593019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CB7CFDA7-65A6-4561-BB3A-DE5C0DDF239D}"/>
              </a:ext>
            </a:extLst>
          </p:cNvPr>
          <p:cNvSpPr/>
          <p:nvPr/>
        </p:nvSpPr>
        <p:spPr>
          <a:xfrm>
            <a:off x="2677563" y="3593019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FC66D06-8321-4E49-94D1-6D70C160891D}"/>
              </a:ext>
            </a:extLst>
          </p:cNvPr>
          <p:cNvSpPr txBox="1"/>
          <p:nvPr/>
        </p:nvSpPr>
        <p:spPr>
          <a:xfrm>
            <a:off x="5578667" y="2398617"/>
            <a:ext cx="2080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starts Zip2, codes program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himself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DIN Light" panose="02020500000000000000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048B39D-45FA-442B-8D8F-29AE7DBE4A77}"/>
              </a:ext>
            </a:extLst>
          </p:cNvPr>
          <p:cNvSpPr txBox="1"/>
          <p:nvPr/>
        </p:nvSpPr>
        <p:spPr>
          <a:xfrm>
            <a:off x="3660288" y="2397804"/>
            <a:ext cx="2080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raises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first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investment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money ($3 million)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9E0A914-304F-43D6-B37A-E016E3035F10}"/>
              </a:ext>
            </a:extLst>
          </p:cNvPr>
          <p:cNvSpPr txBox="1"/>
          <p:nvPr/>
        </p:nvSpPr>
        <p:spPr>
          <a:xfrm>
            <a:off x="1741909" y="2396991"/>
            <a:ext cx="2080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sells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Zip2 for </a:t>
            </a:r>
          </a:p>
          <a:p>
            <a:pPr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$20 million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0C47BD1-9709-4AF9-A669-526394E3A7BD}"/>
              </a:ext>
            </a:extLst>
          </p:cNvPr>
          <p:cNvSpPr txBox="1"/>
          <p:nvPr/>
        </p:nvSpPr>
        <p:spPr>
          <a:xfrm>
            <a:off x="1741908" y="3915830"/>
            <a:ext cx="2080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starts X.com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which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later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becomes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PayPal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16750A-DF4E-4CC3-9116-3F8B9260ACE7}"/>
              </a:ext>
            </a:extLst>
          </p:cNvPr>
          <p:cNvSpPr txBox="1"/>
          <p:nvPr/>
        </p:nvSpPr>
        <p:spPr>
          <a:xfrm>
            <a:off x="3632658" y="3915830"/>
            <a:ext cx="2135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merges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with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competitor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,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Paypal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is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born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DIN Light" panose="02020500000000000000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59AAA42-4DC7-485A-B0B8-3064B7BAEE29}"/>
              </a:ext>
            </a:extLst>
          </p:cNvPr>
          <p:cNvSpPr txBox="1"/>
          <p:nvPr/>
        </p:nvSpPr>
        <p:spPr>
          <a:xfrm>
            <a:off x="5551037" y="3915830"/>
            <a:ext cx="2135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Paypal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sold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to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Ebay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 </a:t>
            </a:r>
          </a:p>
          <a:p>
            <a:pPr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DIN Light" panose="02020500000000000000" pitchFamily="18" charset="0"/>
              </a:rPr>
              <a:t>for $1.5 Billion</a:t>
            </a:r>
          </a:p>
        </p:txBody>
      </p:sp>
      <p:pic>
        <p:nvPicPr>
          <p:cNvPr id="18" name="Picture 17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A455A4E-0944-438C-9A16-A29997B9E84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96000"/>
                    </a14:imgEffect>
                    <a14:imgEffect>
                      <a14:brightnessContrast bright="100000" contrast="8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3696"/>
          <a:stretch/>
        </p:blipFill>
        <p:spPr>
          <a:xfrm>
            <a:off x="6295373" y="1464807"/>
            <a:ext cx="669127" cy="577484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B399B199-F6EA-490A-96AC-A22334987F1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6553"/>
          <a:stretch/>
        </p:blipFill>
        <p:spPr>
          <a:xfrm>
            <a:off x="4346546" y="1451424"/>
            <a:ext cx="708072" cy="590867"/>
          </a:xfrm>
          <a:prstGeom prst="rect">
            <a:avLst/>
          </a:prstGeom>
        </p:spPr>
      </p:pic>
      <p:pic>
        <p:nvPicPr>
          <p:cNvPr id="40" name="Picture 39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2A72EF9-02F9-4A0E-9088-6FA8086B421F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3696"/>
          <a:stretch/>
        </p:blipFill>
        <p:spPr>
          <a:xfrm>
            <a:off x="2435938" y="1418635"/>
            <a:ext cx="708072" cy="611095"/>
          </a:xfrm>
          <a:prstGeom prst="rect">
            <a:avLst/>
          </a:prstGeom>
        </p:spPr>
      </p:pic>
      <p:pic>
        <p:nvPicPr>
          <p:cNvPr id="43" name="Picture 42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0AD03F0-F1FA-4740-8057-28426846803C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6685"/>
          <a:stretch/>
        </p:blipFill>
        <p:spPr>
          <a:xfrm>
            <a:off x="4417538" y="43077"/>
            <a:ext cx="554938" cy="462349"/>
          </a:xfrm>
          <a:prstGeom prst="rect">
            <a:avLst/>
          </a:prstGeom>
        </p:spPr>
      </p:pic>
      <p:pic>
        <p:nvPicPr>
          <p:cNvPr id="45" name="Picture 4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698D3109-4571-42C8-A930-EC94E01934FA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9201"/>
          <a:stretch/>
        </p:blipFill>
        <p:spPr>
          <a:xfrm>
            <a:off x="6273565" y="18287"/>
            <a:ext cx="690935" cy="558272"/>
          </a:xfrm>
          <a:prstGeom prst="rect">
            <a:avLst/>
          </a:prstGeom>
        </p:spPr>
      </p:pic>
      <p:pic>
        <p:nvPicPr>
          <p:cNvPr id="46" name="Picture 45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6FE9D094-CD3B-492A-BD49-D8B98D74006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96000"/>
                    </a14:imgEffect>
                    <a14:imgEffect>
                      <a14:brightnessContrast bright="100000" contrast="8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3696"/>
          <a:stretch/>
        </p:blipFill>
        <p:spPr>
          <a:xfrm>
            <a:off x="2447638" y="2967246"/>
            <a:ext cx="669127" cy="577484"/>
          </a:xfrm>
          <a:prstGeom prst="rect">
            <a:avLst/>
          </a:prstGeom>
        </p:spPr>
      </p:pic>
      <p:pic>
        <p:nvPicPr>
          <p:cNvPr id="47" name="Picture 4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9D8D901-CC3F-4175-BA91-D157220BC82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3696"/>
          <a:stretch/>
        </p:blipFill>
        <p:spPr>
          <a:xfrm>
            <a:off x="6264925" y="2920211"/>
            <a:ext cx="708072" cy="611095"/>
          </a:xfrm>
          <a:prstGeom prst="rect">
            <a:avLst/>
          </a:prstGeom>
        </p:spPr>
      </p:pic>
      <p:pic>
        <p:nvPicPr>
          <p:cNvPr id="49" name="Picture 4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A8CB079B-72D8-4384-92B5-F99C89A46B85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6685"/>
          <a:stretch/>
        </p:blipFill>
        <p:spPr>
          <a:xfrm>
            <a:off x="4281667" y="2920211"/>
            <a:ext cx="837830" cy="69804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8750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3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/>
      <p:bldP spid="32" grpId="0"/>
      <p:bldP spid="33" grpId="0"/>
      <p:bldP spid="34" grpId="0"/>
      <p:bldP spid="35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7000">
              <a:schemeClr val="bg1">
                <a:lumMod val="7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97A44EA6-2369-4F95-9ED3-475FC215837B}"/>
              </a:ext>
            </a:extLst>
          </p:cNvPr>
          <p:cNvSpPr txBox="1"/>
          <p:nvPr/>
        </p:nvSpPr>
        <p:spPr>
          <a:xfrm>
            <a:off x="1245424" y="2500472"/>
            <a:ext cx="3504000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DataSunJustified" panose="02000503000000000000" pitchFamily="50" charset="0"/>
              </a:rPr>
              <a:t>STARTS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EF5C801-B26D-4E69-8AA2-8E86DEC657D2}"/>
              </a:ext>
            </a:extLst>
          </p:cNvPr>
          <p:cNvGrpSpPr/>
          <p:nvPr/>
        </p:nvGrpSpPr>
        <p:grpSpPr>
          <a:xfrm>
            <a:off x="4458511" y="-1453324"/>
            <a:ext cx="3310811" cy="6598409"/>
            <a:chOff x="4458511" y="-1453324"/>
            <a:chExt cx="3310811" cy="659840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222537DB-3289-426B-AE5E-6E2AE5EEE7A6}"/>
                </a:ext>
              </a:extLst>
            </p:cNvPr>
            <p:cNvSpPr/>
            <p:nvPr/>
          </p:nvSpPr>
          <p:spPr>
            <a:xfrm>
              <a:off x="6257154" y="-1453324"/>
              <a:ext cx="1512168" cy="1512000"/>
            </a:xfrm>
            <a:prstGeom prst="arc">
              <a:avLst>
                <a:gd name="adj1" fmla="val 16200000"/>
                <a:gd name="adj2" fmla="val 5385158"/>
              </a:avLst>
            </a:prstGeom>
            <a:ln w="47625">
              <a:solidFill>
                <a:srgbClr val="92A78C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1889096-2FC8-4BAD-AC06-424DF28AA749}"/>
                </a:ext>
              </a:extLst>
            </p:cNvPr>
            <p:cNvSpPr/>
            <p:nvPr/>
          </p:nvSpPr>
          <p:spPr>
            <a:xfrm>
              <a:off x="4458511" y="56892"/>
              <a:ext cx="2588582" cy="5088193"/>
            </a:xfrm>
            <a:custGeom>
              <a:avLst/>
              <a:gdLst>
                <a:gd name="connsiteX0" fmla="*/ 2588582 w 2588582"/>
                <a:gd name="connsiteY0" fmla="*/ 0 h 5088193"/>
                <a:gd name="connsiteX1" fmla="*/ 427943 w 2588582"/>
                <a:gd name="connsiteY1" fmla="*/ 995516 h 5088193"/>
                <a:gd name="connsiteX2" fmla="*/ 240 w 2588582"/>
                <a:gd name="connsiteY2" fmla="*/ 5088193 h 5088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88582" h="5088193">
                  <a:moveTo>
                    <a:pt x="2588582" y="0"/>
                  </a:moveTo>
                  <a:cubicBezTo>
                    <a:pt x="1723957" y="73742"/>
                    <a:pt x="859333" y="147484"/>
                    <a:pt x="427943" y="995516"/>
                  </a:cubicBezTo>
                  <a:cubicBezTo>
                    <a:pt x="-3447" y="1843548"/>
                    <a:pt x="-1604" y="3465870"/>
                    <a:pt x="240" y="5088193"/>
                  </a:cubicBezTo>
                </a:path>
              </a:pathLst>
            </a:custGeom>
            <a:noFill/>
            <a:ln w="47625">
              <a:solidFill>
                <a:srgbClr val="92A78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7" name="Picture 1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3A17401D-68A7-4879-A10A-31CECC8F6C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602" y="2141962"/>
            <a:ext cx="5100176" cy="139064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7A985C6D-CA67-4B08-8E58-7C35439B14C6}"/>
              </a:ext>
            </a:extLst>
          </p:cNvPr>
          <p:cNvSpPr/>
          <p:nvPr/>
        </p:nvSpPr>
        <p:spPr>
          <a:xfrm>
            <a:off x="4403660" y="2732645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4AFD8FF-13A2-40AE-BBC9-A826C03D2AFF}"/>
              </a:ext>
            </a:extLst>
          </p:cNvPr>
          <p:cNvGrpSpPr/>
          <p:nvPr/>
        </p:nvGrpSpPr>
        <p:grpSpPr>
          <a:xfrm>
            <a:off x="3920728" y="2941929"/>
            <a:ext cx="482932" cy="2840900"/>
            <a:chOff x="4003069" y="1841143"/>
            <a:chExt cx="482932" cy="2840900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E90A49FB-058C-4652-8DFE-62008F3B06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798397" y="4225039"/>
              <a:ext cx="646331" cy="236988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321CBF76-3311-41C3-9550-86333C705E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916890" y="4240383"/>
              <a:ext cx="646331" cy="236988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BDD85E5F-98FB-418C-AE75-CF2C898EAD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044341" y="4240384"/>
              <a:ext cx="646331" cy="236988"/>
            </a:xfrm>
            <a:prstGeom prst="rect">
              <a:avLst/>
            </a:prstGeom>
          </p:spPr>
        </p:pic>
        <p:pic>
          <p:nvPicPr>
            <p:cNvPr id="21" name="Picture 20" descr="A picture containing indoor, front, white&#10;&#10;Description generated with high confidence">
              <a:extLst>
                <a:ext uri="{FF2B5EF4-FFF2-40B4-BE49-F238E27FC236}">
                  <a16:creationId xmlns:a16="http://schemas.microsoft.com/office/drawing/2014/main" id="{EB1837A9-C78C-45C5-A593-B04C0ADC41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094" y="1841143"/>
              <a:ext cx="391926" cy="2201571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13121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3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" presetClass="entr" presetSubtype="8" accel="40000" fill="hold" grpId="1" nodeType="withEffect" p14:presetBounceEnd="60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13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14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10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0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8" grpId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3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" presetClass="entr" presetSubtype="8" accel="40000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10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0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8" grpId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7000">
              <a:schemeClr val="bg1">
                <a:lumMod val="7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97A44EA6-2369-4F95-9ED3-475FC215837B}"/>
              </a:ext>
            </a:extLst>
          </p:cNvPr>
          <p:cNvSpPr txBox="1"/>
          <p:nvPr/>
        </p:nvSpPr>
        <p:spPr>
          <a:xfrm>
            <a:off x="1245424" y="2500472"/>
            <a:ext cx="3504000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DataSunJustified" panose="02000503000000000000" pitchFamily="50" charset="0"/>
              </a:rPr>
              <a:t>STARTS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EF5C801-B26D-4E69-8AA2-8E86DEC657D2}"/>
              </a:ext>
            </a:extLst>
          </p:cNvPr>
          <p:cNvGrpSpPr/>
          <p:nvPr/>
        </p:nvGrpSpPr>
        <p:grpSpPr>
          <a:xfrm>
            <a:off x="4458511" y="-1453324"/>
            <a:ext cx="3310811" cy="6598409"/>
            <a:chOff x="4458511" y="-1453324"/>
            <a:chExt cx="3310811" cy="659840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222537DB-3289-426B-AE5E-6E2AE5EEE7A6}"/>
                </a:ext>
              </a:extLst>
            </p:cNvPr>
            <p:cNvSpPr/>
            <p:nvPr/>
          </p:nvSpPr>
          <p:spPr>
            <a:xfrm>
              <a:off x="6257154" y="-1453324"/>
              <a:ext cx="1512168" cy="1512000"/>
            </a:xfrm>
            <a:prstGeom prst="arc">
              <a:avLst>
                <a:gd name="adj1" fmla="val 16200000"/>
                <a:gd name="adj2" fmla="val 5385158"/>
              </a:avLst>
            </a:prstGeom>
            <a:ln w="47625">
              <a:solidFill>
                <a:srgbClr val="92A78C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1889096-2FC8-4BAD-AC06-424DF28AA749}"/>
                </a:ext>
              </a:extLst>
            </p:cNvPr>
            <p:cNvSpPr/>
            <p:nvPr/>
          </p:nvSpPr>
          <p:spPr>
            <a:xfrm>
              <a:off x="4458511" y="56892"/>
              <a:ext cx="2588582" cy="5088193"/>
            </a:xfrm>
            <a:custGeom>
              <a:avLst/>
              <a:gdLst>
                <a:gd name="connsiteX0" fmla="*/ 2588582 w 2588582"/>
                <a:gd name="connsiteY0" fmla="*/ 0 h 5088193"/>
                <a:gd name="connsiteX1" fmla="*/ 427943 w 2588582"/>
                <a:gd name="connsiteY1" fmla="*/ 995516 h 5088193"/>
                <a:gd name="connsiteX2" fmla="*/ 240 w 2588582"/>
                <a:gd name="connsiteY2" fmla="*/ 5088193 h 5088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88582" h="5088193">
                  <a:moveTo>
                    <a:pt x="2588582" y="0"/>
                  </a:moveTo>
                  <a:cubicBezTo>
                    <a:pt x="1723957" y="73742"/>
                    <a:pt x="859333" y="147484"/>
                    <a:pt x="427943" y="995516"/>
                  </a:cubicBezTo>
                  <a:cubicBezTo>
                    <a:pt x="-3447" y="1843548"/>
                    <a:pt x="-1604" y="3465870"/>
                    <a:pt x="240" y="5088193"/>
                  </a:cubicBezTo>
                </a:path>
              </a:pathLst>
            </a:custGeom>
            <a:noFill/>
            <a:ln w="47625">
              <a:solidFill>
                <a:srgbClr val="92A78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7" name="Picture 1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3A17401D-68A7-4879-A10A-31CECC8F6C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602" y="2141962"/>
            <a:ext cx="5100176" cy="139064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7A985C6D-CA67-4B08-8E58-7C35439B14C6}"/>
              </a:ext>
            </a:extLst>
          </p:cNvPr>
          <p:cNvSpPr/>
          <p:nvPr/>
        </p:nvSpPr>
        <p:spPr>
          <a:xfrm>
            <a:off x="4403660" y="2732645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4AFD8FF-13A2-40AE-BBC9-A826C03D2AFF}"/>
              </a:ext>
            </a:extLst>
          </p:cNvPr>
          <p:cNvGrpSpPr/>
          <p:nvPr/>
        </p:nvGrpSpPr>
        <p:grpSpPr>
          <a:xfrm rot="447318">
            <a:off x="4507958" y="-3845865"/>
            <a:ext cx="482932" cy="2840900"/>
            <a:chOff x="4003069" y="1841143"/>
            <a:chExt cx="482932" cy="2840900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E90A49FB-058C-4652-8DFE-62008F3B06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798397" y="4225039"/>
              <a:ext cx="646331" cy="236988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321CBF76-3311-41C3-9550-86333C705E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916890" y="4240383"/>
              <a:ext cx="646331" cy="236988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BDD85E5F-98FB-418C-AE75-CF2C898EAD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044341" y="4240384"/>
              <a:ext cx="646331" cy="236988"/>
            </a:xfrm>
            <a:prstGeom prst="rect">
              <a:avLst/>
            </a:prstGeom>
          </p:spPr>
        </p:pic>
        <p:pic>
          <p:nvPicPr>
            <p:cNvPr id="21" name="Picture 20" descr="A picture containing indoor, front, white&#10;&#10;Description generated with high confidence">
              <a:extLst>
                <a:ext uri="{FF2B5EF4-FFF2-40B4-BE49-F238E27FC236}">
                  <a16:creationId xmlns:a16="http://schemas.microsoft.com/office/drawing/2014/main" id="{EB1837A9-C78C-45C5-A593-B04C0ADC41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094" y="1841143"/>
              <a:ext cx="391926" cy="22015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921656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3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7000">
              <a:schemeClr val="bg1">
                <a:lumMod val="7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2A81221-F689-49A4-8E26-F4CA0839244D}"/>
              </a:ext>
            </a:extLst>
          </p:cNvPr>
          <p:cNvCxnSpPr>
            <a:cxnSpLocks/>
          </p:cNvCxnSpPr>
          <p:nvPr/>
        </p:nvCxnSpPr>
        <p:spPr>
          <a:xfrm>
            <a:off x="4458751" y="-46865"/>
            <a:ext cx="0" cy="5210903"/>
          </a:xfrm>
          <a:prstGeom prst="line">
            <a:avLst/>
          </a:prstGeom>
          <a:ln w="47625">
            <a:solidFill>
              <a:srgbClr val="92A78C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AA7A1E6F-6BF2-4E79-9D78-EDBDD1269972}"/>
              </a:ext>
            </a:extLst>
          </p:cNvPr>
          <p:cNvSpPr/>
          <p:nvPr/>
        </p:nvSpPr>
        <p:spPr>
          <a:xfrm>
            <a:off x="4352508" y="2732645"/>
            <a:ext cx="209284" cy="2092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28969637-4211-4ADC-8D94-291EC71034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937" y="1736501"/>
            <a:ext cx="2201571" cy="2201571"/>
          </a:xfrm>
          <a:prstGeom prst="rect">
            <a:avLst/>
          </a:prstGeom>
        </p:spPr>
      </p:pic>
      <p:pic>
        <p:nvPicPr>
          <p:cNvPr id="7" name="Picture 6" descr="A close up of a car&#10;&#10;Description generated with very high confidence">
            <a:extLst>
              <a:ext uri="{FF2B5EF4-FFF2-40B4-BE49-F238E27FC236}">
                <a16:creationId xmlns:a16="http://schemas.microsoft.com/office/drawing/2014/main" id="{A258A59A-8007-4CBB-90B9-7F76D1D3D5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291830"/>
            <a:ext cx="3785611" cy="25237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6238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81481E-6 L -1.29358 -0.007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688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1.4|1.3|1.2|1.2|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8|1.8|1.4|1.6|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"/>
</p:tagLst>
</file>

<file path=ppt/theme/theme1.xml><?xml version="1.0" encoding="utf-8"?>
<a:theme xmlns:a="http://schemas.openxmlformats.org/drawingml/2006/main" name="1_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3494</TotalTime>
  <Words>92</Words>
  <Application>Microsoft Office PowerPoint</Application>
  <PresentationFormat>On-screen Show (16:9)</PresentationFormat>
  <Paragraphs>31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Adobe Gothic Std B</vt:lpstr>
      <vt:lpstr>Arial</vt:lpstr>
      <vt:lpstr>Calibri</vt:lpstr>
      <vt:lpstr>DataSunJustified</vt:lpstr>
      <vt:lpstr>DIN Light</vt:lpstr>
      <vt:lpstr>1_Larissa-Design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Fonts &amp; Emotions</dc:title>
  <dc:creator>Utilisateur</dc:creator>
  <cp:lastModifiedBy>Pavel Nekhaitchik</cp:lastModifiedBy>
  <cp:revision>273</cp:revision>
  <dcterms:created xsi:type="dcterms:W3CDTF">2016-01-27T13:35:38Z</dcterms:created>
  <dcterms:modified xsi:type="dcterms:W3CDTF">2018-01-11T07:34:05Z</dcterms:modified>
</cp:coreProperties>
</file>